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56" r:id="rId5"/>
    <p:sldId id="265" r:id="rId6"/>
    <p:sldId id="286" r:id="rId7"/>
    <p:sldId id="287" r:id="rId8"/>
    <p:sldId id="263" r:id="rId9"/>
    <p:sldId id="272" r:id="rId10"/>
    <p:sldId id="290" r:id="rId11"/>
    <p:sldId id="291" r:id="rId12"/>
    <p:sldId id="261" r:id="rId13"/>
    <p:sldId id="269" r:id="rId14"/>
    <p:sldId id="298" r:id="rId15"/>
    <p:sldId id="297" r:id="rId16"/>
    <p:sldId id="295" r:id="rId17"/>
    <p:sldId id="288" r:id="rId18"/>
    <p:sldId id="268" r:id="rId19"/>
    <p:sldId id="260" r:id="rId20"/>
    <p:sldId id="273" r:id="rId21"/>
    <p:sldId id="289" r:id="rId22"/>
    <p:sldId id="292" r:id="rId23"/>
    <p:sldId id="280" r:id="rId24"/>
    <p:sldId id="274" r:id="rId25"/>
    <p:sldId id="278" r:id="rId26"/>
    <p:sldId id="275" r:id="rId27"/>
    <p:sldId id="283" r:id="rId28"/>
    <p:sldId id="282" r:id="rId29"/>
    <p:sldId id="296" r:id="rId30"/>
    <p:sldId id="285" r:id="rId31"/>
    <p:sldId id="26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CF723F-75CF-49A0-8044-A682BCD971AE}" v="441" dt="2020-09-10T08:29:48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4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wanne Lyons" userId="4465e60d-60ab-40a2-8e36-66d9a61b9072" providerId="ADAL" clId="{47A82636-BA53-47FA-85B4-A844BAA94D4F}"/>
    <pc:docChg chg="custSel modSld">
      <pc:chgData name="Rowanne Lyons" userId="4465e60d-60ab-40a2-8e36-66d9a61b9072" providerId="ADAL" clId="{47A82636-BA53-47FA-85B4-A844BAA94D4F}" dt="2020-09-03T07:55:06.566" v="6" actId="255"/>
      <pc:docMkLst>
        <pc:docMk/>
      </pc:docMkLst>
      <pc:sldChg chg="modSp">
        <pc:chgData name="Rowanne Lyons" userId="4465e60d-60ab-40a2-8e36-66d9a61b9072" providerId="ADAL" clId="{47A82636-BA53-47FA-85B4-A844BAA94D4F}" dt="2020-09-03T07:52:43.039" v="0" actId="1076"/>
        <pc:sldMkLst>
          <pc:docMk/>
          <pc:sldMk cId="3320697562" sldId="273"/>
        </pc:sldMkLst>
        <pc:picChg chg="mod">
          <ac:chgData name="Rowanne Lyons" userId="4465e60d-60ab-40a2-8e36-66d9a61b9072" providerId="ADAL" clId="{47A82636-BA53-47FA-85B4-A844BAA94D4F}" dt="2020-09-03T07:52:43.039" v="0" actId="1076"/>
          <ac:picMkLst>
            <pc:docMk/>
            <pc:sldMk cId="3320697562" sldId="273"/>
            <ac:picMk id="5" creationId="{56E96188-7903-42AF-815D-570BABD9EB80}"/>
          </ac:picMkLst>
        </pc:picChg>
      </pc:sldChg>
      <pc:sldChg chg="modSp">
        <pc:chgData name="Rowanne Lyons" userId="4465e60d-60ab-40a2-8e36-66d9a61b9072" providerId="ADAL" clId="{47A82636-BA53-47FA-85B4-A844BAA94D4F}" dt="2020-09-03T07:55:06.566" v="6" actId="255"/>
        <pc:sldMkLst>
          <pc:docMk/>
          <pc:sldMk cId="1948817781" sldId="282"/>
        </pc:sldMkLst>
        <pc:spChg chg="mod">
          <ac:chgData name="Rowanne Lyons" userId="4465e60d-60ab-40a2-8e36-66d9a61b9072" providerId="ADAL" clId="{47A82636-BA53-47FA-85B4-A844BAA94D4F}" dt="2020-09-03T07:55:06.566" v="6" actId="255"/>
          <ac:spMkLst>
            <pc:docMk/>
            <pc:sldMk cId="1948817781" sldId="282"/>
            <ac:spMk id="2" creationId="{A5DA73F9-4518-44A6-A3D6-0F4226383681}"/>
          </ac:spMkLst>
        </pc:spChg>
      </pc:sldChg>
      <pc:sldChg chg="modSp">
        <pc:chgData name="Rowanne Lyons" userId="4465e60d-60ab-40a2-8e36-66d9a61b9072" providerId="ADAL" clId="{47A82636-BA53-47FA-85B4-A844BAA94D4F}" dt="2020-09-03T07:54:08.379" v="4" actId="27636"/>
        <pc:sldMkLst>
          <pc:docMk/>
          <pc:sldMk cId="3622083691" sldId="283"/>
        </pc:sldMkLst>
        <pc:spChg chg="mod">
          <ac:chgData name="Rowanne Lyons" userId="4465e60d-60ab-40a2-8e36-66d9a61b9072" providerId="ADAL" clId="{47A82636-BA53-47FA-85B4-A844BAA94D4F}" dt="2020-09-03T07:54:08.379" v="4" actId="27636"/>
          <ac:spMkLst>
            <pc:docMk/>
            <pc:sldMk cId="3622083691" sldId="283"/>
            <ac:spMk id="2" creationId="{A5DA73F9-4518-44A6-A3D6-0F4226383681}"/>
          </ac:spMkLst>
        </pc:spChg>
      </pc:sldChg>
    </pc:docChg>
  </pc:docChgLst>
  <pc:docChgLst>
    <pc:chgData name="Rowanne Lyons" userId="4465e60d-60ab-40a2-8e36-66d9a61b9072" providerId="ADAL" clId="{77CF723F-75CF-49A0-8044-A682BCD971AE}"/>
    <pc:docChg chg="undo redo custSel mod addSld delSld modSld sldOrd">
      <pc:chgData name="Rowanne Lyons" userId="4465e60d-60ab-40a2-8e36-66d9a61b9072" providerId="ADAL" clId="{77CF723F-75CF-49A0-8044-A682BCD971AE}" dt="2020-09-10T08:29:48.398" v="5961"/>
      <pc:docMkLst>
        <pc:docMk/>
      </pc:docMkLst>
      <pc:sldChg chg="modSp add ord">
        <pc:chgData name="Rowanne Lyons" userId="4465e60d-60ab-40a2-8e36-66d9a61b9072" providerId="ADAL" clId="{77CF723F-75CF-49A0-8044-A682BCD971AE}" dt="2020-09-03T14:21:05.070" v="1551" actId="27636"/>
        <pc:sldMkLst>
          <pc:docMk/>
          <pc:sldMk cId="3784089036" sldId="256"/>
        </pc:sldMkLst>
        <pc:spChg chg="mod">
          <ac:chgData name="Rowanne Lyons" userId="4465e60d-60ab-40a2-8e36-66d9a61b9072" providerId="ADAL" clId="{77CF723F-75CF-49A0-8044-A682BCD971AE}" dt="2020-09-03T14:21:05.070" v="1551" actId="27636"/>
          <ac:spMkLst>
            <pc:docMk/>
            <pc:sldMk cId="3784089036" sldId="256"/>
            <ac:spMk id="11" creationId="{00000000-0000-0000-0000-000000000000}"/>
          </ac:spMkLst>
        </pc:spChg>
      </pc:sldChg>
      <pc:sldChg chg="del">
        <pc:chgData name="Rowanne Lyons" userId="4465e60d-60ab-40a2-8e36-66d9a61b9072" providerId="ADAL" clId="{77CF723F-75CF-49A0-8044-A682BCD971AE}" dt="2020-09-03T08:02:05.204" v="10" actId="2696"/>
        <pc:sldMkLst>
          <pc:docMk/>
          <pc:sldMk cId="589253147" sldId="257"/>
        </pc:sldMkLst>
      </pc:sldChg>
      <pc:sldChg chg="del">
        <pc:chgData name="Rowanne Lyons" userId="4465e60d-60ab-40a2-8e36-66d9a61b9072" providerId="ADAL" clId="{77CF723F-75CF-49A0-8044-A682BCD971AE}" dt="2020-09-03T08:02:12.161" v="11" actId="2696"/>
        <pc:sldMkLst>
          <pc:docMk/>
          <pc:sldMk cId="3629380153" sldId="258"/>
        </pc:sldMkLst>
      </pc:sldChg>
      <pc:sldChg chg="del">
        <pc:chgData name="Rowanne Lyons" userId="4465e60d-60ab-40a2-8e36-66d9a61b9072" providerId="ADAL" clId="{77CF723F-75CF-49A0-8044-A682BCD971AE}" dt="2020-09-03T08:02:20.245" v="12" actId="2696"/>
        <pc:sldMkLst>
          <pc:docMk/>
          <pc:sldMk cId="2239106148" sldId="259"/>
        </pc:sldMkLst>
      </pc:sldChg>
      <pc:sldChg chg="addSp delSp modSp">
        <pc:chgData name="Rowanne Lyons" userId="4465e60d-60ab-40a2-8e36-66d9a61b9072" providerId="ADAL" clId="{77CF723F-75CF-49A0-8044-A682BCD971AE}" dt="2020-09-08T16:52:57.174" v="3800" actId="1076"/>
        <pc:sldMkLst>
          <pc:docMk/>
          <pc:sldMk cId="2728267568" sldId="260"/>
        </pc:sldMkLst>
        <pc:spChg chg="mod">
          <ac:chgData name="Rowanne Lyons" userId="4465e60d-60ab-40a2-8e36-66d9a61b9072" providerId="ADAL" clId="{77CF723F-75CF-49A0-8044-A682BCD971AE}" dt="2020-09-06T13:27:40.447" v="1593" actId="1076"/>
          <ac:spMkLst>
            <pc:docMk/>
            <pc:sldMk cId="2728267568" sldId="260"/>
            <ac:spMk id="2" creationId="{10BDBA65-D78B-4599-8460-730CB496EC58}"/>
          </ac:spMkLst>
        </pc:spChg>
        <pc:spChg chg="add del mod">
          <ac:chgData name="Rowanne Lyons" userId="4465e60d-60ab-40a2-8e36-66d9a61b9072" providerId="ADAL" clId="{77CF723F-75CF-49A0-8044-A682BCD971AE}" dt="2020-09-08T16:46:19.972" v="3571" actId="478"/>
          <ac:spMkLst>
            <pc:docMk/>
            <pc:sldMk cId="2728267568" sldId="260"/>
            <ac:spMk id="4" creationId="{3E2C8484-43C7-4CA2-9F60-80F5C12BC619}"/>
          </ac:spMkLst>
        </pc:spChg>
        <pc:spChg chg="add del mod">
          <ac:chgData name="Rowanne Lyons" userId="4465e60d-60ab-40a2-8e36-66d9a61b9072" providerId="ADAL" clId="{77CF723F-75CF-49A0-8044-A682BCD971AE}" dt="2020-09-06T13:27:55.146" v="1595" actId="931"/>
          <ac:spMkLst>
            <pc:docMk/>
            <pc:sldMk cId="2728267568" sldId="260"/>
            <ac:spMk id="5" creationId="{C2B6A785-45C4-420E-B808-872AAB2D4C1A}"/>
          </ac:spMkLst>
        </pc:spChg>
        <pc:spChg chg="add mod">
          <ac:chgData name="Rowanne Lyons" userId="4465e60d-60ab-40a2-8e36-66d9a61b9072" providerId="ADAL" clId="{77CF723F-75CF-49A0-8044-A682BCD971AE}" dt="2020-09-08T16:52:57.174" v="3800" actId="1076"/>
          <ac:spMkLst>
            <pc:docMk/>
            <pc:sldMk cId="2728267568" sldId="260"/>
            <ac:spMk id="5" creationId="{C6D3558A-F256-43CA-BCC2-985847EC5635}"/>
          </ac:spMkLst>
        </pc:spChg>
        <pc:spChg chg="add del mod">
          <ac:chgData name="Rowanne Lyons" userId="4465e60d-60ab-40a2-8e36-66d9a61b9072" providerId="ADAL" clId="{77CF723F-75CF-49A0-8044-A682BCD971AE}" dt="2020-09-07T15:11:40.542" v="2132" actId="931"/>
          <ac:spMkLst>
            <pc:docMk/>
            <pc:sldMk cId="2728267568" sldId="260"/>
            <ac:spMk id="10" creationId="{29F3684F-8E22-48A6-B8C1-B931C81A3845}"/>
          </ac:spMkLst>
        </pc:spChg>
        <pc:picChg chg="add del mod ord">
          <ac:chgData name="Rowanne Lyons" userId="4465e60d-60ab-40a2-8e36-66d9a61b9072" providerId="ADAL" clId="{77CF723F-75CF-49A0-8044-A682BCD971AE}" dt="2020-09-07T15:11:30.179" v="2131" actId="478"/>
          <ac:picMkLst>
            <pc:docMk/>
            <pc:sldMk cId="2728267568" sldId="260"/>
            <ac:picMk id="7" creationId="{7075744A-5E36-4EAB-B3E4-39D3CC4C2ED5}"/>
          </ac:picMkLst>
        </pc:picChg>
        <pc:picChg chg="del">
          <ac:chgData name="Rowanne Lyons" userId="4465e60d-60ab-40a2-8e36-66d9a61b9072" providerId="ADAL" clId="{77CF723F-75CF-49A0-8044-A682BCD971AE}" dt="2020-09-06T13:27:41.687" v="1594" actId="478"/>
          <ac:picMkLst>
            <pc:docMk/>
            <pc:sldMk cId="2728267568" sldId="260"/>
            <ac:picMk id="9" creationId="{CE947AED-9190-4869-A070-976518034293}"/>
          </ac:picMkLst>
        </pc:picChg>
        <pc:picChg chg="add mod ord modCrop">
          <ac:chgData name="Rowanne Lyons" userId="4465e60d-60ab-40a2-8e36-66d9a61b9072" providerId="ADAL" clId="{77CF723F-75CF-49A0-8044-A682BCD971AE}" dt="2020-09-08T16:46:25.043" v="3573" actId="1076"/>
          <ac:picMkLst>
            <pc:docMk/>
            <pc:sldMk cId="2728267568" sldId="260"/>
            <ac:picMk id="12" creationId="{CFAA8F0A-66DC-47F5-A921-4D2FB52DF428}"/>
          </ac:picMkLst>
        </pc:picChg>
      </pc:sldChg>
      <pc:sldChg chg="addSp delSp modSp add ord">
        <pc:chgData name="Rowanne Lyons" userId="4465e60d-60ab-40a2-8e36-66d9a61b9072" providerId="ADAL" clId="{77CF723F-75CF-49A0-8044-A682BCD971AE}" dt="2020-09-08T17:16:53.101" v="4788" actId="20577"/>
        <pc:sldMkLst>
          <pc:docMk/>
          <pc:sldMk cId="3027980543" sldId="261"/>
        </pc:sldMkLst>
        <pc:spChg chg="del">
          <ac:chgData name="Rowanne Lyons" userId="4465e60d-60ab-40a2-8e36-66d9a61b9072" providerId="ADAL" clId="{77CF723F-75CF-49A0-8044-A682BCD971AE}" dt="2020-09-07T06:58:15.049" v="1779" actId="478"/>
          <ac:spMkLst>
            <pc:docMk/>
            <pc:sldMk cId="3027980543" sldId="261"/>
            <ac:spMk id="2" creationId="{19B7B82B-D888-4825-9C1F-34CBCB4A8CAE}"/>
          </ac:spMkLst>
        </pc:spChg>
        <pc:spChg chg="add del mod">
          <ac:chgData name="Rowanne Lyons" userId="4465e60d-60ab-40a2-8e36-66d9a61b9072" providerId="ADAL" clId="{77CF723F-75CF-49A0-8044-A682BCD971AE}" dt="2020-09-07T06:58:19.099" v="1781" actId="478"/>
          <ac:spMkLst>
            <pc:docMk/>
            <pc:sldMk cId="3027980543" sldId="261"/>
            <ac:spMk id="4" creationId="{1CAA9142-84C4-4538-8C90-342207FF4B0A}"/>
          </ac:spMkLst>
        </pc:spChg>
        <pc:spChg chg="mod">
          <ac:chgData name="Rowanne Lyons" userId="4465e60d-60ab-40a2-8e36-66d9a61b9072" providerId="ADAL" clId="{77CF723F-75CF-49A0-8044-A682BCD971AE}" dt="2020-09-07T06:58:01.897" v="1778" actId="1076"/>
          <ac:spMkLst>
            <pc:docMk/>
            <pc:sldMk cId="3027980543" sldId="261"/>
            <ac:spMk id="8" creationId="{A16C984D-D6EC-4CE7-92A3-D41C0F779D32}"/>
          </ac:spMkLst>
        </pc:spChg>
        <pc:spChg chg="mod">
          <ac:chgData name="Rowanne Lyons" userId="4465e60d-60ab-40a2-8e36-66d9a61b9072" providerId="ADAL" clId="{77CF723F-75CF-49A0-8044-A682BCD971AE}" dt="2020-09-07T07:11:50.725" v="1827" actId="1076"/>
          <ac:spMkLst>
            <pc:docMk/>
            <pc:sldMk cId="3027980543" sldId="261"/>
            <ac:spMk id="9" creationId="{4D707E59-CC10-4DF2-94ED-F9289628C7C0}"/>
          </ac:spMkLst>
        </pc:spChg>
        <pc:spChg chg="add mod">
          <ac:chgData name="Rowanne Lyons" userId="4465e60d-60ab-40a2-8e36-66d9a61b9072" providerId="ADAL" clId="{77CF723F-75CF-49A0-8044-A682BCD971AE}" dt="2020-09-08T17:16:53.101" v="4788" actId="20577"/>
          <ac:spMkLst>
            <pc:docMk/>
            <pc:sldMk cId="3027980543" sldId="261"/>
            <ac:spMk id="10" creationId="{9F8A7A62-2D7D-4DB3-852B-753F0E362669}"/>
          </ac:spMkLst>
        </pc:spChg>
        <pc:spChg chg="del">
          <ac:chgData name="Rowanne Lyons" userId="4465e60d-60ab-40a2-8e36-66d9a61b9072" providerId="ADAL" clId="{77CF723F-75CF-49A0-8044-A682BCD971AE}" dt="2020-09-07T06:57:49.784" v="1776" actId="478"/>
          <ac:spMkLst>
            <pc:docMk/>
            <pc:sldMk cId="3027980543" sldId="261"/>
            <ac:spMk id="10" creationId="{EFF3FFA7-C9D9-411D-BB51-AE4E29C58DE2}"/>
          </ac:spMkLst>
        </pc:spChg>
        <pc:spChg chg="add mod">
          <ac:chgData name="Rowanne Lyons" userId="4465e60d-60ab-40a2-8e36-66d9a61b9072" providerId="ADAL" clId="{77CF723F-75CF-49A0-8044-A682BCD971AE}" dt="2020-09-07T06:58:53" v="1799" actId="20577"/>
          <ac:spMkLst>
            <pc:docMk/>
            <pc:sldMk cId="3027980543" sldId="261"/>
            <ac:spMk id="13" creationId="{6950B094-C691-4FEB-B5CC-879DA6B15C45}"/>
          </ac:spMkLst>
        </pc:spChg>
        <pc:spChg chg="mod">
          <ac:chgData name="Rowanne Lyons" userId="4465e60d-60ab-40a2-8e36-66d9a61b9072" providerId="ADAL" clId="{77CF723F-75CF-49A0-8044-A682BCD971AE}" dt="2020-09-07T07:12:34.246" v="1837" actId="1076"/>
          <ac:spMkLst>
            <pc:docMk/>
            <pc:sldMk cId="3027980543" sldId="261"/>
            <ac:spMk id="15" creationId="{6D01E5F9-B810-4E2D-8253-532C30FEBDA8}"/>
          </ac:spMkLst>
        </pc:spChg>
        <pc:spChg chg="add del mod">
          <ac:chgData name="Rowanne Lyons" userId="4465e60d-60ab-40a2-8e36-66d9a61b9072" providerId="ADAL" clId="{77CF723F-75CF-49A0-8044-A682BCD971AE}" dt="2020-09-07T07:06:26.321" v="1804" actId="478"/>
          <ac:spMkLst>
            <pc:docMk/>
            <pc:sldMk cId="3027980543" sldId="261"/>
            <ac:spMk id="17" creationId="{4676E8ED-793B-4D72-8B64-4D6D4B08EC3A}"/>
          </ac:spMkLst>
        </pc:spChg>
        <pc:picChg chg="del">
          <ac:chgData name="Rowanne Lyons" userId="4465e60d-60ab-40a2-8e36-66d9a61b9072" providerId="ADAL" clId="{77CF723F-75CF-49A0-8044-A682BCD971AE}" dt="2020-09-07T07:06:23.283" v="1802" actId="478"/>
          <ac:picMkLst>
            <pc:docMk/>
            <pc:sldMk cId="3027980543" sldId="261"/>
            <ac:picMk id="5" creationId="{984BC5AD-BAC5-4569-B549-1FC96E13A36B}"/>
          </ac:picMkLst>
        </pc:picChg>
        <pc:picChg chg="del mod">
          <ac:chgData name="Rowanne Lyons" userId="4465e60d-60ab-40a2-8e36-66d9a61b9072" providerId="ADAL" clId="{77CF723F-75CF-49A0-8044-A682BCD971AE}" dt="2020-09-07T07:22:19.608" v="1838" actId="478"/>
          <ac:picMkLst>
            <pc:docMk/>
            <pc:sldMk cId="3027980543" sldId="261"/>
            <ac:picMk id="6" creationId="{67491148-B370-4326-BE2D-CA7D9F34D7EC}"/>
          </ac:picMkLst>
        </pc:picChg>
        <pc:picChg chg="del">
          <ac:chgData name="Rowanne Lyons" userId="4465e60d-60ab-40a2-8e36-66d9a61b9072" providerId="ADAL" clId="{77CF723F-75CF-49A0-8044-A682BCD971AE}" dt="2020-09-07T06:57:46.718" v="1775" actId="478"/>
          <ac:picMkLst>
            <pc:docMk/>
            <pc:sldMk cId="3027980543" sldId="261"/>
            <ac:picMk id="7" creationId="{AFCA9E38-E720-4A98-A757-4B5FFA7C580B}"/>
          </ac:picMkLst>
        </pc:picChg>
        <pc:picChg chg="add del mod ord">
          <ac:chgData name="Rowanne Lyons" userId="4465e60d-60ab-40a2-8e36-66d9a61b9072" providerId="ADAL" clId="{77CF723F-75CF-49A0-8044-A682BCD971AE}" dt="2020-09-07T07:11:11.572" v="1810" actId="478"/>
          <ac:picMkLst>
            <pc:docMk/>
            <pc:sldMk cId="3027980543" sldId="261"/>
            <ac:picMk id="12" creationId="{88BCEE33-5963-494C-BD70-8473EFDDCB65}"/>
          </ac:picMkLst>
        </pc:picChg>
        <pc:picChg chg="del">
          <ac:chgData name="Rowanne Lyons" userId="4465e60d-60ab-40a2-8e36-66d9a61b9072" providerId="ADAL" clId="{77CF723F-75CF-49A0-8044-A682BCD971AE}" dt="2020-09-07T07:11:05.699" v="1809" actId="478"/>
          <ac:picMkLst>
            <pc:docMk/>
            <pc:sldMk cId="3027980543" sldId="261"/>
            <ac:picMk id="14" creationId="{84B3A1B9-6BE1-49AF-AC60-8A2F618B5049}"/>
          </ac:picMkLst>
        </pc:picChg>
        <pc:picChg chg="add mod ord">
          <ac:chgData name="Rowanne Lyons" userId="4465e60d-60ab-40a2-8e36-66d9a61b9072" providerId="ADAL" clId="{77CF723F-75CF-49A0-8044-A682BCD971AE}" dt="2020-09-07T07:12:10.640" v="1831" actId="14100"/>
          <ac:picMkLst>
            <pc:docMk/>
            <pc:sldMk cId="3027980543" sldId="261"/>
            <ac:picMk id="19" creationId="{E2A68696-186C-44D8-B372-9474A8DFA084}"/>
          </ac:picMkLst>
        </pc:picChg>
        <pc:picChg chg="add mod ord">
          <ac:chgData name="Rowanne Lyons" userId="4465e60d-60ab-40a2-8e36-66d9a61b9072" providerId="ADAL" clId="{77CF723F-75CF-49A0-8044-A682BCD971AE}" dt="2020-09-07T07:12:29.784" v="1836" actId="14100"/>
          <ac:picMkLst>
            <pc:docMk/>
            <pc:sldMk cId="3027980543" sldId="261"/>
            <ac:picMk id="21" creationId="{D2EDE7CC-ED36-4E77-861C-DA970B22BBED}"/>
          </ac:picMkLst>
        </pc:picChg>
        <pc:picChg chg="add mod ord">
          <ac:chgData name="Rowanne Lyons" userId="4465e60d-60ab-40a2-8e36-66d9a61b9072" providerId="ADAL" clId="{77CF723F-75CF-49A0-8044-A682BCD971AE}" dt="2020-09-07T07:22:38.478" v="1846" actId="167"/>
          <ac:picMkLst>
            <pc:docMk/>
            <pc:sldMk cId="3027980543" sldId="261"/>
            <ac:picMk id="23" creationId="{46017907-E5B7-459F-ADBB-3CA100B0CC6C}"/>
          </ac:picMkLst>
        </pc:picChg>
        <pc:cxnChg chg="add del mod">
          <ac:chgData name="Rowanne Lyons" userId="4465e60d-60ab-40a2-8e36-66d9a61b9072" providerId="ADAL" clId="{77CF723F-75CF-49A0-8044-A682BCD971AE}" dt="2020-09-07T17:37:29.213" v="2461" actId="478"/>
          <ac:cxnSpMkLst>
            <pc:docMk/>
            <pc:sldMk cId="3027980543" sldId="261"/>
            <ac:cxnSpMk id="3" creationId="{240F86FB-3A89-4AC1-AB3B-0583DADF9252}"/>
          </ac:cxnSpMkLst>
        </pc:cxnChg>
        <pc:cxnChg chg="add del mod">
          <ac:chgData name="Rowanne Lyons" userId="4465e60d-60ab-40a2-8e36-66d9a61b9072" providerId="ADAL" clId="{77CF723F-75CF-49A0-8044-A682BCD971AE}" dt="2020-09-07T17:37:23.534" v="2459" actId="478"/>
          <ac:cxnSpMkLst>
            <pc:docMk/>
            <pc:sldMk cId="3027980543" sldId="261"/>
            <ac:cxnSpMk id="5" creationId="{9D8F852A-5011-4120-AFA5-F7593DB4B2DD}"/>
          </ac:cxnSpMkLst>
        </pc:cxnChg>
        <pc:cxnChg chg="add del mod">
          <ac:chgData name="Rowanne Lyons" userId="4465e60d-60ab-40a2-8e36-66d9a61b9072" providerId="ADAL" clId="{77CF723F-75CF-49A0-8044-A682BCD971AE}" dt="2020-09-07T17:37:26.336" v="2460" actId="478"/>
          <ac:cxnSpMkLst>
            <pc:docMk/>
            <pc:sldMk cId="3027980543" sldId="261"/>
            <ac:cxnSpMk id="7" creationId="{6DE52223-92CC-486B-805E-684F26EC55EF}"/>
          </ac:cxnSpMkLst>
        </pc:cxnChg>
      </pc:sldChg>
      <pc:sldChg chg="modTransition">
        <pc:chgData name="Rowanne Lyons" userId="4465e60d-60ab-40a2-8e36-66d9a61b9072" providerId="ADAL" clId="{77CF723F-75CF-49A0-8044-A682BCD971AE}" dt="2020-09-09T17:10:28.595" v="5955"/>
        <pc:sldMkLst>
          <pc:docMk/>
          <pc:sldMk cId="1633132404" sldId="263"/>
        </pc:sldMkLst>
      </pc:sldChg>
      <pc:sldChg chg="add">
        <pc:chgData name="Rowanne Lyons" userId="4465e60d-60ab-40a2-8e36-66d9a61b9072" providerId="ADAL" clId="{77CF723F-75CF-49A0-8044-A682BCD971AE}" dt="2020-09-03T11:32:44.667" v="1543"/>
        <pc:sldMkLst>
          <pc:docMk/>
          <pc:sldMk cId="301784331" sldId="264"/>
        </pc:sldMkLst>
      </pc:sldChg>
      <pc:sldChg chg="add">
        <pc:chgData name="Rowanne Lyons" userId="4465e60d-60ab-40a2-8e36-66d9a61b9072" providerId="ADAL" clId="{77CF723F-75CF-49A0-8044-A682BCD971AE}" dt="2020-09-03T08:05:44.873" v="61"/>
        <pc:sldMkLst>
          <pc:docMk/>
          <pc:sldMk cId="3119952969" sldId="265"/>
        </pc:sldMkLst>
      </pc:sldChg>
      <pc:sldChg chg="add del">
        <pc:chgData name="Rowanne Lyons" userId="4465e60d-60ab-40a2-8e36-66d9a61b9072" providerId="ADAL" clId="{77CF723F-75CF-49A0-8044-A682BCD971AE}" dt="2020-09-03T09:02:51.633" v="397" actId="2696"/>
        <pc:sldMkLst>
          <pc:docMk/>
          <pc:sldMk cId="1708998575" sldId="266"/>
        </pc:sldMkLst>
      </pc:sldChg>
      <pc:sldChg chg="addSp delSp modSp mod setBg">
        <pc:chgData name="Rowanne Lyons" userId="4465e60d-60ab-40a2-8e36-66d9a61b9072" providerId="ADAL" clId="{77CF723F-75CF-49A0-8044-A682BCD971AE}" dt="2020-09-09T17:07:47.870" v="5949" actId="20577"/>
        <pc:sldMkLst>
          <pc:docMk/>
          <pc:sldMk cId="2628444657" sldId="268"/>
        </pc:sldMkLst>
        <pc:spChg chg="mod">
          <ac:chgData name="Rowanne Lyons" userId="4465e60d-60ab-40a2-8e36-66d9a61b9072" providerId="ADAL" clId="{77CF723F-75CF-49A0-8044-A682BCD971AE}" dt="2020-09-08T16:50:21.229" v="3647" actId="26606"/>
          <ac:spMkLst>
            <pc:docMk/>
            <pc:sldMk cId="2628444657" sldId="268"/>
            <ac:spMk id="2" creationId="{10BDBA65-D78B-4599-8460-730CB496EC58}"/>
          </ac:spMkLst>
        </pc:spChg>
        <pc:spChg chg="mod ord">
          <ac:chgData name="Rowanne Lyons" userId="4465e60d-60ab-40a2-8e36-66d9a61b9072" providerId="ADAL" clId="{77CF723F-75CF-49A0-8044-A682BCD971AE}" dt="2020-09-08T16:50:21.229" v="3647" actId="26606"/>
          <ac:spMkLst>
            <pc:docMk/>
            <pc:sldMk cId="2628444657" sldId="268"/>
            <ac:spMk id="3" creationId="{63EE9E60-15B2-4420-AE81-FDBCEF988ED4}"/>
          </ac:spMkLst>
        </pc:spChg>
        <pc:spChg chg="add del mod">
          <ac:chgData name="Rowanne Lyons" userId="4465e60d-60ab-40a2-8e36-66d9a61b9072" providerId="ADAL" clId="{77CF723F-75CF-49A0-8044-A682BCD971AE}" dt="2020-09-08T16:47:47.583" v="3584" actId="478"/>
          <ac:spMkLst>
            <pc:docMk/>
            <pc:sldMk cId="2628444657" sldId="268"/>
            <ac:spMk id="4" creationId="{FEF5AE6D-F654-4D63-92B3-485BB5C1E913}"/>
          </ac:spMkLst>
        </pc:spChg>
        <pc:spChg chg="add del mod">
          <ac:chgData name="Rowanne Lyons" userId="4465e60d-60ab-40a2-8e36-66d9a61b9072" providerId="ADAL" clId="{77CF723F-75CF-49A0-8044-A682BCD971AE}" dt="2020-09-06T13:30:21.529" v="1607" actId="931"/>
          <ac:spMkLst>
            <pc:docMk/>
            <pc:sldMk cId="2628444657" sldId="268"/>
            <ac:spMk id="5" creationId="{90EF4540-6BBA-454B-AA33-073B87A745C3}"/>
          </ac:spMkLst>
        </pc:spChg>
        <pc:spChg chg="add mod">
          <ac:chgData name="Rowanne Lyons" userId="4465e60d-60ab-40a2-8e36-66d9a61b9072" providerId="ADAL" clId="{77CF723F-75CF-49A0-8044-A682BCD971AE}" dt="2020-09-09T17:07:47.870" v="5949" actId="20577"/>
          <ac:spMkLst>
            <pc:docMk/>
            <pc:sldMk cId="2628444657" sldId="268"/>
            <ac:spMk id="6" creationId="{6E69BDEC-DF20-4598-9DB9-820B76EC5EE5}"/>
          </ac:spMkLst>
        </pc:spChg>
        <pc:spChg chg="add del mod">
          <ac:chgData name="Rowanne Lyons" userId="4465e60d-60ab-40a2-8e36-66d9a61b9072" providerId="ADAL" clId="{77CF723F-75CF-49A0-8044-A682BCD971AE}" dt="2020-09-06T13:49:14.678" v="1676" actId="931"/>
          <ac:spMkLst>
            <pc:docMk/>
            <pc:sldMk cId="2628444657" sldId="268"/>
            <ac:spMk id="10" creationId="{BD9F4BD5-9D1B-48FB-BB00-0E121739037B}"/>
          </ac:spMkLst>
        </pc:spChg>
        <pc:spChg chg="add del mod">
          <ac:chgData name="Rowanne Lyons" userId="4465e60d-60ab-40a2-8e36-66d9a61b9072" providerId="ADAL" clId="{77CF723F-75CF-49A0-8044-A682BCD971AE}" dt="2020-09-07T15:09:41.081" v="2123" actId="931"/>
          <ac:spMkLst>
            <pc:docMk/>
            <pc:sldMk cId="2628444657" sldId="268"/>
            <ac:spMk id="14" creationId="{336A82B4-A12D-47F8-9432-CE412A3C2F43}"/>
          </ac:spMkLst>
        </pc:spChg>
        <pc:spChg chg="add del">
          <ac:chgData name="Rowanne Lyons" userId="4465e60d-60ab-40a2-8e36-66d9a61b9072" providerId="ADAL" clId="{77CF723F-75CF-49A0-8044-A682BCD971AE}" dt="2020-09-08T16:50:21.229" v="3647" actId="26606"/>
          <ac:spMkLst>
            <pc:docMk/>
            <pc:sldMk cId="2628444657" sldId="268"/>
            <ac:spMk id="21" creationId="{2B566528-1B12-4246-9431-5C2D7D081168}"/>
          </ac:spMkLst>
        </pc:spChg>
        <pc:grpChg chg="add del">
          <ac:chgData name="Rowanne Lyons" userId="4465e60d-60ab-40a2-8e36-66d9a61b9072" providerId="ADAL" clId="{77CF723F-75CF-49A0-8044-A682BCD971AE}" dt="2020-09-08T16:50:21.229" v="3647" actId="26606"/>
          <ac:grpSpMkLst>
            <pc:docMk/>
            <pc:sldMk cId="2628444657" sldId="268"/>
            <ac:grpSpMk id="23" creationId="{5995D10D-E9C9-47DB-AE7E-801FEF38F5C9}"/>
          </ac:grpSpMkLst>
        </pc:grpChg>
        <pc:grpChg chg="add del">
          <ac:chgData name="Rowanne Lyons" userId="4465e60d-60ab-40a2-8e36-66d9a61b9072" providerId="ADAL" clId="{77CF723F-75CF-49A0-8044-A682BCD971AE}" dt="2020-09-08T16:50:21.229" v="3647" actId="26606"/>
          <ac:grpSpMkLst>
            <pc:docMk/>
            <pc:sldMk cId="2628444657" sldId="268"/>
            <ac:grpSpMk id="27" creationId="{828A5161-06F1-46CF-8AD7-844680A59E13}"/>
          </ac:grpSpMkLst>
        </pc:grpChg>
        <pc:picChg chg="add mod">
          <ac:chgData name="Rowanne Lyons" userId="4465e60d-60ab-40a2-8e36-66d9a61b9072" providerId="ADAL" clId="{77CF723F-75CF-49A0-8044-A682BCD971AE}" dt="2020-09-08T16:50:42.049" v="3653" actId="1076"/>
          <ac:picMkLst>
            <pc:docMk/>
            <pc:sldMk cId="2628444657" sldId="268"/>
            <ac:picMk id="5" creationId="{011149E8-9AF4-4774-904C-81986A75B91E}"/>
          </ac:picMkLst>
        </pc:picChg>
        <pc:picChg chg="del">
          <ac:chgData name="Rowanne Lyons" userId="4465e60d-60ab-40a2-8e36-66d9a61b9072" providerId="ADAL" clId="{77CF723F-75CF-49A0-8044-A682BCD971AE}" dt="2020-09-06T13:28:39.201" v="1606" actId="478"/>
          <ac:picMkLst>
            <pc:docMk/>
            <pc:sldMk cId="2628444657" sldId="268"/>
            <ac:picMk id="6" creationId="{B7B5EFF2-2224-44D5-91A2-4F07EC91F6D0}"/>
          </ac:picMkLst>
        </pc:picChg>
        <pc:picChg chg="add del mod ord">
          <ac:chgData name="Rowanne Lyons" userId="4465e60d-60ab-40a2-8e36-66d9a61b9072" providerId="ADAL" clId="{77CF723F-75CF-49A0-8044-A682BCD971AE}" dt="2020-09-06T13:49:06.332" v="1675" actId="478"/>
          <ac:picMkLst>
            <pc:docMk/>
            <pc:sldMk cId="2628444657" sldId="268"/>
            <ac:picMk id="8" creationId="{FC922AAB-DCC8-4261-9C00-F05EBBA96AE7}"/>
          </ac:picMkLst>
        </pc:picChg>
        <pc:picChg chg="add del mod ord">
          <ac:chgData name="Rowanne Lyons" userId="4465e60d-60ab-40a2-8e36-66d9a61b9072" providerId="ADAL" clId="{77CF723F-75CF-49A0-8044-A682BCD971AE}" dt="2020-09-07T15:09:30.584" v="2122" actId="478"/>
          <ac:picMkLst>
            <pc:docMk/>
            <pc:sldMk cId="2628444657" sldId="268"/>
            <ac:picMk id="12" creationId="{14F59D20-A48B-4EDD-8768-F0C5504455EB}"/>
          </ac:picMkLst>
        </pc:picChg>
        <pc:picChg chg="add mod ord modCrop">
          <ac:chgData name="Rowanne Lyons" userId="4465e60d-60ab-40a2-8e36-66d9a61b9072" providerId="ADAL" clId="{77CF723F-75CF-49A0-8044-A682BCD971AE}" dt="2020-09-08T16:50:21.229" v="3647" actId="26606"/>
          <ac:picMkLst>
            <pc:docMk/>
            <pc:sldMk cId="2628444657" sldId="268"/>
            <ac:picMk id="16" creationId="{D82D695D-717B-45E4-8CBE-2E7E68479C4E}"/>
          </ac:picMkLst>
        </pc:picChg>
      </pc:sldChg>
      <pc:sldChg chg="addSp delSp modSp">
        <pc:chgData name="Rowanne Lyons" userId="4465e60d-60ab-40a2-8e36-66d9a61b9072" providerId="ADAL" clId="{77CF723F-75CF-49A0-8044-A682BCD971AE}" dt="2020-09-08T17:28:51.087" v="5408" actId="20577"/>
        <pc:sldMkLst>
          <pc:docMk/>
          <pc:sldMk cId="1989940950" sldId="269"/>
        </pc:sldMkLst>
        <pc:spChg chg="mod">
          <ac:chgData name="Rowanne Lyons" userId="4465e60d-60ab-40a2-8e36-66d9a61b9072" providerId="ADAL" clId="{77CF723F-75CF-49A0-8044-A682BCD971AE}" dt="2020-09-06T13:06:34.939" v="1581" actId="1076"/>
          <ac:spMkLst>
            <pc:docMk/>
            <pc:sldMk cId="1989940950" sldId="269"/>
            <ac:spMk id="2" creationId="{F65CE6EC-6ACE-4A7F-8787-424EB2A1C3AF}"/>
          </ac:spMkLst>
        </pc:spChg>
        <pc:spChg chg="add mod">
          <ac:chgData name="Rowanne Lyons" userId="4465e60d-60ab-40a2-8e36-66d9a61b9072" providerId="ADAL" clId="{77CF723F-75CF-49A0-8044-A682BCD971AE}" dt="2020-09-08T17:28:51.087" v="5408" actId="20577"/>
          <ac:spMkLst>
            <pc:docMk/>
            <pc:sldMk cId="1989940950" sldId="269"/>
            <ac:spMk id="5" creationId="{75EC7C85-C0A5-4984-90BB-A60F05D5ADAA}"/>
          </ac:spMkLst>
        </pc:spChg>
        <pc:spChg chg="add del mod">
          <ac:chgData name="Rowanne Lyons" userId="4465e60d-60ab-40a2-8e36-66d9a61b9072" providerId="ADAL" clId="{77CF723F-75CF-49A0-8044-A682BCD971AE}" dt="2020-09-06T13:06:00.262" v="1573" actId="931"/>
          <ac:spMkLst>
            <pc:docMk/>
            <pc:sldMk cId="1989940950" sldId="269"/>
            <ac:spMk id="5" creationId="{D95BDFC3-5CC2-47C1-BEDF-29415C203597}"/>
          </ac:spMkLst>
        </pc:spChg>
        <pc:spChg chg="add del mod">
          <ac:chgData name="Rowanne Lyons" userId="4465e60d-60ab-40a2-8e36-66d9a61b9072" providerId="ADAL" clId="{77CF723F-75CF-49A0-8044-A682BCD971AE}" dt="2020-09-06T13:33:33.348" v="1617" actId="931"/>
          <ac:spMkLst>
            <pc:docMk/>
            <pc:sldMk cId="1989940950" sldId="269"/>
            <ac:spMk id="10" creationId="{2853C374-B534-456E-BF7C-9E4482321207}"/>
          </ac:spMkLst>
        </pc:spChg>
        <pc:spChg chg="add del mod">
          <ac:chgData name="Rowanne Lyons" userId="4465e60d-60ab-40a2-8e36-66d9a61b9072" providerId="ADAL" clId="{77CF723F-75CF-49A0-8044-A682BCD971AE}" dt="2020-09-07T15:07:42.994" v="2114" actId="931"/>
          <ac:spMkLst>
            <pc:docMk/>
            <pc:sldMk cId="1989940950" sldId="269"/>
            <ac:spMk id="14" creationId="{BF8DA78E-4020-45A1-A2BC-9C36EDAD5558}"/>
          </ac:spMkLst>
        </pc:spChg>
        <pc:picChg chg="add del mod">
          <ac:chgData name="Rowanne Lyons" userId="4465e60d-60ab-40a2-8e36-66d9a61b9072" providerId="ADAL" clId="{77CF723F-75CF-49A0-8044-A682BCD971AE}" dt="2020-09-03T09:24:16.444" v="741" actId="478"/>
          <ac:picMkLst>
            <pc:docMk/>
            <pc:sldMk cId="1989940950" sldId="269"/>
            <ac:picMk id="4" creationId="{2C9B29F7-4E9A-48BA-8CD2-45DF1112BF2E}"/>
          </ac:picMkLst>
        </pc:picChg>
        <pc:picChg chg="add mod">
          <ac:chgData name="Rowanne Lyons" userId="4465e60d-60ab-40a2-8e36-66d9a61b9072" providerId="ADAL" clId="{77CF723F-75CF-49A0-8044-A682BCD971AE}" dt="2020-09-08T17:17:52.583" v="4797" actId="1076"/>
          <ac:picMkLst>
            <pc:docMk/>
            <pc:sldMk cId="1989940950" sldId="269"/>
            <ac:picMk id="4" creationId="{692B2277-4154-444F-A984-D9827284DD40}"/>
          </ac:picMkLst>
        </pc:picChg>
        <pc:picChg chg="del">
          <ac:chgData name="Rowanne Lyons" userId="4465e60d-60ab-40a2-8e36-66d9a61b9072" providerId="ADAL" clId="{77CF723F-75CF-49A0-8044-A682BCD971AE}" dt="2020-09-06T13:05:31.387" v="1572" actId="478"/>
          <ac:picMkLst>
            <pc:docMk/>
            <pc:sldMk cId="1989940950" sldId="269"/>
            <ac:picMk id="7" creationId="{BD5DA75B-4590-414B-A6D1-3F5FDCDCBC0C}"/>
          </ac:picMkLst>
        </pc:picChg>
        <pc:picChg chg="add del mod ord">
          <ac:chgData name="Rowanne Lyons" userId="4465e60d-60ab-40a2-8e36-66d9a61b9072" providerId="ADAL" clId="{77CF723F-75CF-49A0-8044-A682BCD971AE}" dt="2020-09-06T13:33:13.001" v="1616" actId="478"/>
          <ac:picMkLst>
            <pc:docMk/>
            <pc:sldMk cId="1989940950" sldId="269"/>
            <ac:picMk id="8" creationId="{29B4F125-6C1A-47FF-80F2-98D08360808B}"/>
          </ac:picMkLst>
        </pc:picChg>
        <pc:picChg chg="add del mod ord">
          <ac:chgData name="Rowanne Lyons" userId="4465e60d-60ab-40a2-8e36-66d9a61b9072" providerId="ADAL" clId="{77CF723F-75CF-49A0-8044-A682BCD971AE}" dt="2020-09-07T15:07:33.875" v="2113" actId="478"/>
          <ac:picMkLst>
            <pc:docMk/>
            <pc:sldMk cId="1989940950" sldId="269"/>
            <ac:picMk id="12" creationId="{EA288F79-3E49-4775-8D0D-FAE5E69E1E72}"/>
          </ac:picMkLst>
        </pc:picChg>
        <pc:picChg chg="add mod ord modCrop">
          <ac:chgData name="Rowanne Lyons" userId="4465e60d-60ab-40a2-8e36-66d9a61b9072" providerId="ADAL" clId="{77CF723F-75CF-49A0-8044-A682BCD971AE}" dt="2020-09-08T17:17:27.556" v="4793" actId="1076"/>
          <ac:picMkLst>
            <pc:docMk/>
            <pc:sldMk cId="1989940950" sldId="269"/>
            <ac:picMk id="16" creationId="{AD42D29E-37C0-45A0-9A8B-78DAD982885F}"/>
          </ac:picMkLst>
        </pc:picChg>
      </pc:sldChg>
      <pc:sldChg chg="modSp del">
        <pc:chgData name="Rowanne Lyons" userId="4465e60d-60ab-40a2-8e36-66d9a61b9072" providerId="ADAL" clId="{77CF723F-75CF-49A0-8044-A682BCD971AE}" dt="2020-09-03T08:03:27.082" v="44" actId="2696"/>
        <pc:sldMkLst>
          <pc:docMk/>
          <pc:sldMk cId="117515351" sldId="271"/>
        </pc:sldMkLst>
        <pc:spChg chg="mod">
          <ac:chgData name="Rowanne Lyons" userId="4465e60d-60ab-40a2-8e36-66d9a61b9072" providerId="ADAL" clId="{77CF723F-75CF-49A0-8044-A682BCD971AE}" dt="2020-09-03T08:03:11.465" v="28" actId="20577"/>
          <ac:spMkLst>
            <pc:docMk/>
            <pc:sldMk cId="117515351" sldId="271"/>
            <ac:spMk id="2" creationId="{2CDEA422-E012-4339-A1EC-07610F59CF7C}"/>
          </ac:spMkLst>
        </pc:spChg>
      </pc:sldChg>
      <pc:sldChg chg="modSp">
        <pc:chgData name="Rowanne Lyons" userId="4465e60d-60ab-40a2-8e36-66d9a61b9072" providerId="ADAL" clId="{77CF723F-75CF-49A0-8044-A682BCD971AE}" dt="2020-09-06T12:20:20.518" v="1564" actId="20577"/>
        <pc:sldMkLst>
          <pc:docMk/>
          <pc:sldMk cId="2667262851" sldId="272"/>
        </pc:sldMkLst>
        <pc:spChg chg="mod">
          <ac:chgData name="Rowanne Lyons" userId="4465e60d-60ab-40a2-8e36-66d9a61b9072" providerId="ADAL" clId="{77CF723F-75CF-49A0-8044-A682BCD971AE}" dt="2020-09-03T08:03:25.056" v="43" actId="20577"/>
          <ac:spMkLst>
            <pc:docMk/>
            <pc:sldMk cId="2667262851" sldId="272"/>
            <ac:spMk id="2" creationId="{2CDEA422-E012-4339-A1EC-07610F59CF7C}"/>
          </ac:spMkLst>
        </pc:spChg>
        <pc:spChg chg="mod">
          <ac:chgData name="Rowanne Lyons" userId="4465e60d-60ab-40a2-8e36-66d9a61b9072" providerId="ADAL" clId="{77CF723F-75CF-49A0-8044-A682BCD971AE}" dt="2020-09-06T12:20:08.543" v="1558" actId="20577"/>
          <ac:spMkLst>
            <pc:docMk/>
            <pc:sldMk cId="2667262851" sldId="272"/>
            <ac:spMk id="4" creationId="{CA27FEC9-9710-4D4F-96B5-F76EB69A932A}"/>
          </ac:spMkLst>
        </pc:spChg>
        <pc:spChg chg="mod">
          <ac:chgData name="Rowanne Lyons" userId="4465e60d-60ab-40a2-8e36-66d9a61b9072" providerId="ADAL" clId="{77CF723F-75CF-49A0-8044-A682BCD971AE}" dt="2020-09-06T12:20:20.518" v="1564" actId="20577"/>
          <ac:spMkLst>
            <pc:docMk/>
            <pc:sldMk cId="2667262851" sldId="272"/>
            <ac:spMk id="6" creationId="{AF44BA6F-57B5-41F7-989B-0706D8B83140}"/>
          </ac:spMkLst>
        </pc:spChg>
      </pc:sldChg>
      <pc:sldChg chg="addSp delSp modSp ord">
        <pc:chgData name="Rowanne Lyons" userId="4465e60d-60ab-40a2-8e36-66d9a61b9072" providerId="ADAL" clId="{77CF723F-75CF-49A0-8044-A682BCD971AE}" dt="2020-09-03T09:44:41.786" v="1276" actId="1076"/>
        <pc:sldMkLst>
          <pc:docMk/>
          <pc:sldMk cId="3320697562" sldId="273"/>
        </pc:sldMkLst>
        <pc:spChg chg="add del mod">
          <ac:chgData name="Rowanne Lyons" userId="4465e60d-60ab-40a2-8e36-66d9a61b9072" providerId="ADAL" clId="{77CF723F-75CF-49A0-8044-A682BCD971AE}" dt="2020-09-03T09:17:06.862" v="723" actId="478"/>
          <ac:spMkLst>
            <pc:docMk/>
            <pc:sldMk cId="3320697562" sldId="273"/>
            <ac:spMk id="6" creationId="{CCED8836-2F62-4C64-8652-3061967464F0}"/>
          </ac:spMkLst>
        </pc:spChg>
        <pc:graphicFrameChg chg="add mod">
          <ac:chgData name="Rowanne Lyons" userId="4465e60d-60ab-40a2-8e36-66d9a61b9072" providerId="ADAL" clId="{77CF723F-75CF-49A0-8044-A682BCD971AE}" dt="2020-09-03T09:44:02.704" v="1271" actId="1076"/>
          <ac:graphicFrameMkLst>
            <pc:docMk/>
            <pc:sldMk cId="3320697562" sldId="273"/>
            <ac:graphicFrameMk id="8" creationId="{A90EEDE5-CB6D-4D38-95D7-979FA08007E9}"/>
          </ac:graphicFrameMkLst>
        </pc:graphicFrameChg>
        <pc:picChg chg="mod">
          <ac:chgData name="Rowanne Lyons" userId="4465e60d-60ab-40a2-8e36-66d9a61b9072" providerId="ADAL" clId="{77CF723F-75CF-49A0-8044-A682BCD971AE}" dt="2020-09-03T09:44:41.786" v="1276" actId="1076"/>
          <ac:picMkLst>
            <pc:docMk/>
            <pc:sldMk cId="3320697562" sldId="273"/>
            <ac:picMk id="3" creationId="{184D7928-118E-4673-83FD-F0396A0D5D48}"/>
          </ac:picMkLst>
        </pc:picChg>
        <pc:picChg chg="del mod">
          <ac:chgData name="Rowanne Lyons" userId="4465e60d-60ab-40a2-8e36-66d9a61b9072" providerId="ADAL" clId="{77CF723F-75CF-49A0-8044-A682BCD971AE}" dt="2020-09-03T09:17:04.275" v="722" actId="478"/>
          <ac:picMkLst>
            <pc:docMk/>
            <pc:sldMk cId="3320697562" sldId="273"/>
            <ac:picMk id="5" creationId="{56E96188-7903-42AF-815D-570BABD9EB80}"/>
          </ac:picMkLst>
        </pc:picChg>
        <pc:picChg chg="del">
          <ac:chgData name="Rowanne Lyons" userId="4465e60d-60ab-40a2-8e36-66d9a61b9072" providerId="ADAL" clId="{77CF723F-75CF-49A0-8044-A682BCD971AE}" dt="2020-09-03T09:17:01.187" v="720" actId="478"/>
          <ac:picMkLst>
            <pc:docMk/>
            <pc:sldMk cId="3320697562" sldId="273"/>
            <ac:picMk id="7" creationId="{22723D0C-6F37-43FE-8968-FE3644EAE5D0}"/>
          </ac:picMkLst>
        </pc:picChg>
      </pc:sldChg>
      <pc:sldChg chg="addSp delSp modSp mod">
        <pc:chgData name="Rowanne Lyons" userId="4465e60d-60ab-40a2-8e36-66d9a61b9072" providerId="ADAL" clId="{77CF723F-75CF-49A0-8044-A682BCD971AE}" dt="2020-09-08T17:51:11.486" v="5825" actId="1076"/>
        <pc:sldMkLst>
          <pc:docMk/>
          <pc:sldMk cId="3934004183" sldId="274"/>
        </pc:sldMkLst>
        <pc:spChg chg="add mod">
          <ac:chgData name="Rowanne Lyons" userId="4465e60d-60ab-40a2-8e36-66d9a61b9072" providerId="ADAL" clId="{77CF723F-75CF-49A0-8044-A682BCD971AE}" dt="2020-09-08T17:50:34.181" v="5817" actId="1076"/>
          <ac:spMkLst>
            <pc:docMk/>
            <pc:sldMk cId="3934004183" sldId="274"/>
            <ac:spMk id="10" creationId="{A6EBA8D2-6879-4DF6-9F40-E043BF9F2C75}"/>
          </ac:spMkLst>
        </pc:spChg>
        <pc:grpChg chg="mod ord">
          <ac:chgData name="Rowanne Lyons" userId="4465e60d-60ab-40a2-8e36-66d9a61b9072" providerId="ADAL" clId="{77CF723F-75CF-49A0-8044-A682BCD971AE}" dt="2020-09-07T15:03:12.257" v="2091" actId="1076"/>
          <ac:grpSpMkLst>
            <pc:docMk/>
            <pc:sldMk cId="3934004183" sldId="274"/>
            <ac:grpSpMk id="4" creationId="{D1F450D2-F3EC-4528-9B98-D2126579BC0E}"/>
          </ac:grpSpMkLst>
        </pc:grpChg>
        <pc:grpChg chg="add">
          <ac:chgData name="Rowanne Lyons" userId="4465e60d-60ab-40a2-8e36-66d9a61b9072" providerId="ADAL" clId="{77CF723F-75CF-49A0-8044-A682BCD971AE}" dt="2020-09-08T17:04:57.081" v="4317"/>
          <ac:grpSpMkLst>
            <pc:docMk/>
            <pc:sldMk cId="3934004183" sldId="274"/>
            <ac:grpSpMk id="11" creationId="{5A09008F-008E-4640-840F-FD65EE16C802}"/>
          </ac:grpSpMkLst>
        </pc:grpChg>
        <pc:graphicFrameChg chg="add mod">
          <ac:chgData name="Rowanne Lyons" userId="4465e60d-60ab-40a2-8e36-66d9a61b9072" providerId="ADAL" clId="{77CF723F-75CF-49A0-8044-A682BCD971AE}" dt="2020-09-08T17:51:11.486" v="5825" actId="1076"/>
          <ac:graphicFrameMkLst>
            <pc:docMk/>
            <pc:sldMk cId="3934004183" sldId="274"/>
            <ac:graphicFrameMk id="13" creationId="{B07570B6-4A08-40EA-BB7D-49E562DA28C5}"/>
          </ac:graphicFrameMkLst>
        </pc:graphicFrameChg>
        <pc:picChg chg="del">
          <ac:chgData name="Rowanne Lyons" userId="4465e60d-60ab-40a2-8e36-66d9a61b9072" providerId="ADAL" clId="{77CF723F-75CF-49A0-8044-A682BCD971AE}" dt="2020-09-06T13:45:39.318" v="1674" actId="478"/>
          <ac:picMkLst>
            <pc:docMk/>
            <pc:sldMk cId="3934004183" sldId="274"/>
            <ac:picMk id="6" creationId="{3B79A0EE-A835-49AE-8BFD-834362A1525A}"/>
          </ac:picMkLst>
        </pc:picChg>
        <pc:picChg chg="add mod ord modCrop">
          <ac:chgData name="Rowanne Lyons" userId="4465e60d-60ab-40a2-8e36-66d9a61b9072" providerId="ADAL" clId="{77CF723F-75CF-49A0-8044-A682BCD971AE}" dt="2020-09-08T17:51:08.721" v="5824" actId="1076"/>
          <ac:picMkLst>
            <pc:docMk/>
            <pc:sldMk cId="3934004183" sldId="274"/>
            <ac:picMk id="9" creationId="{40FDAFBB-84CE-4AB6-AA96-B7E4B58639AB}"/>
          </ac:picMkLst>
        </pc:picChg>
        <pc:picChg chg="del mod">
          <ac:chgData name="Rowanne Lyons" userId="4465e60d-60ab-40a2-8e36-66d9a61b9072" providerId="ADAL" clId="{77CF723F-75CF-49A0-8044-A682BCD971AE}" dt="2020-09-07T06:41:56.136" v="1731" actId="478"/>
          <ac:picMkLst>
            <pc:docMk/>
            <pc:sldMk cId="3934004183" sldId="274"/>
            <ac:picMk id="11" creationId="{F9A87B46-0D1F-4701-A264-34C0524AEED0}"/>
          </ac:picMkLst>
        </pc:picChg>
        <pc:picChg chg="add del mod">
          <ac:chgData name="Rowanne Lyons" userId="4465e60d-60ab-40a2-8e36-66d9a61b9072" providerId="ADAL" clId="{77CF723F-75CF-49A0-8044-A682BCD971AE}" dt="2020-09-07T14:59:04.982" v="2049" actId="478"/>
          <ac:picMkLst>
            <pc:docMk/>
            <pc:sldMk cId="3934004183" sldId="274"/>
            <ac:picMk id="12" creationId="{BF023FF7-D45D-402A-B674-EAABED0856C3}"/>
          </ac:picMkLst>
        </pc:picChg>
      </pc:sldChg>
      <pc:sldChg chg="modSp modTransition">
        <pc:chgData name="Rowanne Lyons" userId="4465e60d-60ab-40a2-8e36-66d9a61b9072" providerId="ADAL" clId="{77CF723F-75CF-49A0-8044-A682BCD971AE}" dt="2020-09-09T17:09:22.627" v="5951"/>
        <pc:sldMkLst>
          <pc:docMk/>
          <pc:sldMk cId="4042918963" sldId="275"/>
        </pc:sldMkLst>
        <pc:spChg chg="mod">
          <ac:chgData name="Rowanne Lyons" userId="4465e60d-60ab-40a2-8e36-66d9a61b9072" providerId="ADAL" clId="{77CF723F-75CF-49A0-8044-A682BCD971AE}" dt="2020-09-08T17:34:04.956" v="5536" actId="20577"/>
          <ac:spMkLst>
            <pc:docMk/>
            <pc:sldMk cId="4042918963" sldId="275"/>
            <ac:spMk id="3" creationId="{5748A2BE-8E97-4AD8-9367-6DF9AE28551F}"/>
          </ac:spMkLst>
        </pc:spChg>
      </pc:sldChg>
      <pc:sldChg chg="modSp">
        <pc:chgData name="Rowanne Lyons" userId="4465e60d-60ab-40a2-8e36-66d9a61b9072" providerId="ADAL" clId="{77CF723F-75CF-49A0-8044-A682BCD971AE}" dt="2020-09-09T17:05:32.016" v="5865" actId="20577"/>
        <pc:sldMkLst>
          <pc:docMk/>
          <pc:sldMk cId="3425183290" sldId="278"/>
        </pc:sldMkLst>
        <pc:spChg chg="mod">
          <ac:chgData name="Rowanne Lyons" userId="4465e60d-60ab-40a2-8e36-66d9a61b9072" providerId="ADAL" clId="{77CF723F-75CF-49A0-8044-A682BCD971AE}" dt="2020-09-03T08:04:15.484" v="49" actId="20577"/>
          <ac:spMkLst>
            <pc:docMk/>
            <pc:sldMk cId="3425183290" sldId="278"/>
            <ac:spMk id="2" creationId="{2CDEA422-E012-4339-A1EC-07610F59CF7C}"/>
          </ac:spMkLst>
        </pc:spChg>
        <pc:spChg chg="mod">
          <ac:chgData name="Rowanne Lyons" userId="4465e60d-60ab-40a2-8e36-66d9a61b9072" providerId="ADAL" clId="{77CF723F-75CF-49A0-8044-A682BCD971AE}" dt="2020-09-09T17:05:32.016" v="5865" actId="20577"/>
          <ac:spMkLst>
            <pc:docMk/>
            <pc:sldMk cId="3425183290" sldId="278"/>
            <ac:spMk id="6" creationId="{AF44BA6F-57B5-41F7-989B-0706D8B83140}"/>
          </ac:spMkLst>
        </pc:spChg>
      </pc:sldChg>
      <pc:sldChg chg="modTransition">
        <pc:chgData name="Rowanne Lyons" userId="4465e60d-60ab-40a2-8e36-66d9a61b9072" providerId="ADAL" clId="{77CF723F-75CF-49A0-8044-A682BCD971AE}" dt="2020-09-09T17:09:28.191" v="5952"/>
        <pc:sldMkLst>
          <pc:docMk/>
          <pc:sldMk cId="250220797" sldId="280"/>
        </pc:sldMkLst>
      </pc:sldChg>
      <pc:sldChg chg="addSp delSp modSp mod">
        <pc:chgData name="Rowanne Lyons" userId="4465e60d-60ab-40a2-8e36-66d9a61b9072" providerId="ADAL" clId="{77CF723F-75CF-49A0-8044-A682BCD971AE}" dt="2020-09-09T17:12:16.669" v="5957" actId="27918"/>
        <pc:sldMkLst>
          <pc:docMk/>
          <pc:sldMk cId="1948817781" sldId="282"/>
        </pc:sldMkLst>
        <pc:spChg chg="mod">
          <ac:chgData name="Rowanne Lyons" userId="4465e60d-60ab-40a2-8e36-66d9a61b9072" providerId="ADAL" clId="{77CF723F-75CF-49A0-8044-A682BCD971AE}" dt="2020-09-07T10:52:16.538" v="2034" actId="20577"/>
          <ac:spMkLst>
            <pc:docMk/>
            <pc:sldMk cId="1948817781" sldId="282"/>
            <ac:spMk id="2" creationId="{A5DA73F9-4518-44A6-A3D6-0F4226383681}"/>
          </ac:spMkLst>
        </pc:spChg>
        <pc:spChg chg="add del mod">
          <ac:chgData name="Rowanne Lyons" userId="4465e60d-60ab-40a2-8e36-66d9a61b9072" providerId="ADAL" clId="{77CF723F-75CF-49A0-8044-A682BCD971AE}" dt="2020-09-07T10:50:17.514" v="1984" actId="478"/>
          <ac:spMkLst>
            <pc:docMk/>
            <pc:sldMk cId="1948817781" sldId="282"/>
            <ac:spMk id="3" creationId="{E35E7FE2-9879-4C4C-833F-A6B85B7C7F0F}"/>
          </ac:spMkLst>
        </pc:spChg>
        <pc:spChg chg="add mod">
          <ac:chgData name="Rowanne Lyons" userId="4465e60d-60ab-40a2-8e36-66d9a61b9072" providerId="ADAL" clId="{77CF723F-75CF-49A0-8044-A682BCD971AE}" dt="2020-09-08T17:09:27.537" v="4326" actId="164"/>
          <ac:spMkLst>
            <pc:docMk/>
            <pc:sldMk cId="1948817781" sldId="282"/>
            <ac:spMk id="12" creationId="{1054A400-B1E1-409C-B968-5B3C598E5D43}"/>
          </ac:spMkLst>
        </pc:spChg>
        <pc:spChg chg="add mod">
          <ac:chgData name="Rowanne Lyons" userId="4465e60d-60ab-40a2-8e36-66d9a61b9072" providerId="ADAL" clId="{77CF723F-75CF-49A0-8044-A682BCD971AE}" dt="2020-09-08T17:09:27.537" v="4326" actId="164"/>
          <ac:spMkLst>
            <pc:docMk/>
            <pc:sldMk cId="1948817781" sldId="282"/>
            <ac:spMk id="13" creationId="{653E6FEE-4D78-4406-BF96-340AC7675B63}"/>
          </ac:spMkLst>
        </pc:spChg>
        <pc:spChg chg="add mod">
          <ac:chgData name="Rowanne Lyons" userId="4465e60d-60ab-40a2-8e36-66d9a61b9072" providerId="ADAL" clId="{77CF723F-75CF-49A0-8044-A682BCD971AE}" dt="2020-09-08T17:09:27.537" v="4326" actId="164"/>
          <ac:spMkLst>
            <pc:docMk/>
            <pc:sldMk cId="1948817781" sldId="282"/>
            <ac:spMk id="15" creationId="{90BD9BD9-9B0B-483E-BDA1-292C5AFC36B8}"/>
          </ac:spMkLst>
        </pc:spChg>
        <pc:spChg chg="add mod">
          <ac:chgData name="Rowanne Lyons" userId="4465e60d-60ab-40a2-8e36-66d9a61b9072" providerId="ADAL" clId="{77CF723F-75CF-49A0-8044-A682BCD971AE}" dt="2020-09-09T16:06:02.467" v="5836" actId="1076"/>
          <ac:spMkLst>
            <pc:docMk/>
            <pc:sldMk cId="1948817781" sldId="282"/>
            <ac:spMk id="17" creationId="{7BCD8160-1C6B-4DAA-A082-252AE890CBF3}"/>
          </ac:spMkLst>
        </pc:spChg>
        <pc:spChg chg="add del mod">
          <ac:chgData name="Rowanne Lyons" userId="4465e60d-60ab-40a2-8e36-66d9a61b9072" providerId="ADAL" clId="{77CF723F-75CF-49A0-8044-A682BCD971AE}" dt="2020-09-08T17:43:26.600" v="5626" actId="478"/>
          <ac:spMkLst>
            <pc:docMk/>
            <pc:sldMk cId="1948817781" sldId="282"/>
            <ac:spMk id="25" creationId="{C2C9341C-0FDA-4B3C-87B8-6176D5B82231}"/>
          </ac:spMkLst>
        </pc:spChg>
        <pc:grpChg chg="add mod ord">
          <ac:chgData name="Rowanne Lyons" userId="4465e60d-60ab-40a2-8e36-66d9a61b9072" providerId="ADAL" clId="{77CF723F-75CF-49A0-8044-A682BCD971AE}" dt="2020-09-08T17:51:48.358" v="5830" actId="1076"/>
          <ac:grpSpMkLst>
            <pc:docMk/>
            <pc:sldMk cId="1948817781" sldId="282"/>
            <ac:grpSpMk id="3" creationId="{95E70896-D8B1-4BFC-A8BD-608FCD12D2A9}"/>
          </ac:grpSpMkLst>
        </pc:grpChg>
        <pc:grpChg chg="add mod">
          <ac:chgData name="Rowanne Lyons" userId="4465e60d-60ab-40a2-8e36-66d9a61b9072" providerId="ADAL" clId="{77CF723F-75CF-49A0-8044-A682BCD971AE}" dt="2020-09-08T17:51:48.358" v="5830" actId="1076"/>
          <ac:grpSpMkLst>
            <pc:docMk/>
            <pc:sldMk cId="1948817781" sldId="282"/>
            <ac:grpSpMk id="5" creationId="{B4C38913-6120-47C6-9CF7-43E91C56C3FD}"/>
          </ac:grpSpMkLst>
        </pc:grpChg>
        <pc:grpChg chg="mod">
          <ac:chgData name="Rowanne Lyons" userId="4465e60d-60ab-40a2-8e36-66d9a61b9072" providerId="ADAL" clId="{77CF723F-75CF-49A0-8044-A682BCD971AE}" dt="2020-09-08T17:13:13.674" v="4655" actId="1076"/>
          <ac:grpSpMkLst>
            <pc:docMk/>
            <pc:sldMk cId="1948817781" sldId="282"/>
            <ac:grpSpMk id="16" creationId="{CF828ADA-A957-4FC1-801E-96D86DE88FC0}"/>
          </ac:grpSpMkLst>
        </pc:grpChg>
        <pc:grpChg chg="add del">
          <ac:chgData name="Rowanne Lyons" userId="4465e60d-60ab-40a2-8e36-66d9a61b9072" providerId="ADAL" clId="{77CF723F-75CF-49A0-8044-A682BCD971AE}" dt="2020-09-08T17:09:39.846" v="4330" actId="478"/>
          <ac:grpSpMkLst>
            <pc:docMk/>
            <pc:sldMk cId="1948817781" sldId="282"/>
            <ac:grpSpMk id="17" creationId="{990D09D5-20EE-4737-B529-68435CAF7CA4}"/>
          </ac:grpSpMkLst>
        </pc:grpChg>
        <pc:graphicFrameChg chg="add mod">
          <ac:chgData name="Rowanne Lyons" userId="4465e60d-60ab-40a2-8e36-66d9a61b9072" providerId="ADAL" clId="{77CF723F-75CF-49A0-8044-A682BCD971AE}" dt="2020-09-08T17:51:48.358" v="5830" actId="1076"/>
          <ac:graphicFrameMkLst>
            <pc:docMk/>
            <pc:sldMk cId="1948817781" sldId="282"/>
            <ac:graphicFrameMk id="23" creationId="{3798DF8E-A518-4277-B833-DDAABE56587D}"/>
          </ac:graphicFrameMkLst>
        </pc:graphicFrameChg>
        <pc:picChg chg="del">
          <ac:chgData name="Rowanne Lyons" userId="4465e60d-60ab-40a2-8e36-66d9a61b9072" providerId="ADAL" clId="{77CF723F-75CF-49A0-8044-A682BCD971AE}" dt="2020-09-07T10:41:51.364" v="1909" actId="478"/>
          <ac:picMkLst>
            <pc:docMk/>
            <pc:sldMk cId="1948817781" sldId="282"/>
            <ac:picMk id="5" creationId="{262515A8-006A-47AA-A98D-A0102502AB5C}"/>
          </ac:picMkLst>
        </pc:picChg>
        <pc:picChg chg="del">
          <ac:chgData name="Rowanne Lyons" userId="4465e60d-60ab-40a2-8e36-66d9a61b9072" providerId="ADAL" clId="{77CF723F-75CF-49A0-8044-A682BCD971AE}" dt="2020-09-07T10:41:49.924" v="1908" actId="478"/>
          <ac:picMkLst>
            <pc:docMk/>
            <pc:sldMk cId="1948817781" sldId="282"/>
            <ac:picMk id="6" creationId="{DDC68FE4-295F-4F3D-BE38-6A2F3FBABDBF}"/>
          </ac:picMkLst>
        </pc:picChg>
        <pc:picChg chg="del">
          <ac:chgData name="Rowanne Lyons" userId="4465e60d-60ab-40a2-8e36-66d9a61b9072" providerId="ADAL" clId="{77CF723F-75CF-49A0-8044-A682BCD971AE}" dt="2020-09-07T10:41:48.361" v="1907" actId="478"/>
          <ac:picMkLst>
            <pc:docMk/>
            <pc:sldMk cId="1948817781" sldId="282"/>
            <ac:picMk id="7" creationId="{4251A293-09E8-40D6-8067-87D1AC42C4D1}"/>
          </ac:picMkLst>
        </pc:picChg>
        <pc:picChg chg="del mod">
          <ac:chgData name="Rowanne Lyons" userId="4465e60d-60ab-40a2-8e36-66d9a61b9072" providerId="ADAL" clId="{77CF723F-75CF-49A0-8044-A682BCD971AE}" dt="2020-09-07T10:50:02.913" v="1979" actId="478"/>
          <ac:picMkLst>
            <pc:docMk/>
            <pc:sldMk cId="1948817781" sldId="282"/>
            <ac:picMk id="9" creationId="{06D6AC31-A8F9-46B0-957E-3AC1702CA2CE}"/>
          </ac:picMkLst>
        </pc:picChg>
        <pc:picChg chg="add mod ord">
          <ac:chgData name="Rowanne Lyons" userId="4465e60d-60ab-40a2-8e36-66d9a61b9072" providerId="ADAL" clId="{77CF723F-75CF-49A0-8044-A682BCD971AE}" dt="2020-09-08T17:09:00.248" v="4322" actId="164"/>
          <ac:picMkLst>
            <pc:docMk/>
            <pc:sldMk cId="1948817781" sldId="282"/>
            <ac:picMk id="10" creationId="{637116F4-70F6-412E-8C83-D51F4EB001CA}"/>
          </ac:picMkLst>
        </pc:picChg>
        <pc:picChg chg="add mod ord">
          <ac:chgData name="Rowanne Lyons" userId="4465e60d-60ab-40a2-8e36-66d9a61b9072" providerId="ADAL" clId="{77CF723F-75CF-49A0-8044-A682BCD971AE}" dt="2020-09-08T17:09:00.248" v="4322" actId="164"/>
          <ac:picMkLst>
            <pc:docMk/>
            <pc:sldMk cId="1948817781" sldId="282"/>
            <ac:picMk id="18" creationId="{1F707328-5B8F-463F-9B49-82CB5DB16ED0}"/>
          </ac:picMkLst>
        </pc:picChg>
        <pc:picChg chg="add del mod">
          <ac:chgData name="Rowanne Lyons" userId="4465e60d-60ab-40a2-8e36-66d9a61b9072" providerId="ADAL" clId="{77CF723F-75CF-49A0-8044-A682BCD971AE}" dt="2020-09-07T10:43:43.910" v="1930" actId="478"/>
          <ac:picMkLst>
            <pc:docMk/>
            <pc:sldMk cId="1948817781" sldId="282"/>
            <ac:picMk id="20" creationId="{83D5B3AA-D924-4B42-8F26-25248C8AD753}"/>
          </ac:picMkLst>
        </pc:picChg>
        <pc:picChg chg="add mod ord">
          <ac:chgData name="Rowanne Lyons" userId="4465e60d-60ab-40a2-8e36-66d9a61b9072" providerId="ADAL" clId="{77CF723F-75CF-49A0-8044-A682BCD971AE}" dt="2020-09-08T17:09:00.248" v="4322" actId="164"/>
          <ac:picMkLst>
            <pc:docMk/>
            <pc:sldMk cId="1948817781" sldId="282"/>
            <ac:picMk id="22" creationId="{EF945FF0-438E-4395-8907-B95CCFAFA9DC}"/>
          </ac:picMkLst>
        </pc:picChg>
      </pc:sldChg>
      <pc:sldChg chg="addSp delSp modSp">
        <pc:chgData name="Rowanne Lyons" userId="4465e60d-60ab-40a2-8e36-66d9a61b9072" providerId="ADAL" clId="{77CF723F-75CF-49A0-8044-A682BCD971AE}" dt="2020-09-08T17:52:13.858" v="5832" actId="1076"/>
        <pc:sldMkLst>
          <pc:docMk/>
          <pc:sldMk cId="3622083691" sldId="283"/>
        </pc:sldMkLst>
        <pc:spChg chg="mod">
          <ac:chgData name="Rowanne Lyons" userId="4465e60d-60ab-40a2-8e36-66d9a61b9072" providerId="ADAL" clId="{77CF723F-75CF-49A0-8044-A682BCD971AE}" dt="2020-09-06T12:21:35.556" v="1567" actId="1076"/>
          <ac:spMkLst>
            <pc:docMk/>
            <pc:sldMk cId="3622083691" sldId="283"/>
            <ac:spMk id="2" creationId="{A5DA73F9-4518-44A6-A3D6-0F4226383681}"/>
          </ac:spMkLst>
        </pc:spChg>
        <pc:spChg chg="add mod">
          <ac:chgData name="Rowanne Lyons" userId="4465e60d-60ab-40a2-8e36-66d9a61b9072" providerId="ADAL" clId="{77CF723F-75CF-49A0-8044-A682BCD971AE}" dt="2020-09-08T17:52:13.858" v="5832" actId="1076"/>
          <ac:spMkLst>
            <pc:docMk/>
            <pc:sldMk cId="3622083691" sldId="283"/>
            <ac:spMk id="8" creationId="{7320CBA2-8AE1-4E99-8084-335BD44EC377}"/>
          </ac:spMkLst>
        </pc:spChg>
        <pc:picChg chg="add mod">
          <ac:chgData name="Rowanne Lyons" userId="4465e60d-60ab-40a2-8e36-66d9a61b9072" providerId="ADAL" clId="{77CF723F-75CF-49A0-8044-A682BCD971AE}" dt="2020-09-08T17:52:09.939" v="5831" actId="1076"/>
          <ac:picMkLst>
            <pc:docMk/>
            <pc:sldMk cId="3622083691" sldId="283"/>
            <ac:picMk id="5" creationId="{00E7E1B7-3B7A-46B7-A7BB-8458B49EE2C1}"/>
          </ac:picMkLst>
        </pc:picChg>
        <pc:picChg chg="del mod modCrop">
          <ac:chgData name="Rowanne Lyons" userId="4465e60d-60ab-40a2-8e36-66d9a61b9072" providerId="ADAL" clId="{77CF723F-75CF-49A0-8044-A682BCD971AE}" dt="2020-09-08T17:40:17.702" v="5537" actId="478"/>
          <ac:picMkLst>
            <pc:docMk/>
            <pc:sldMk cId="3622083691" sldId="283"/>
            <ac:picMk id="12" creationId="{2C7E74D4-21A0-4826-9F1C-5F46B5805FEB}"/>
          </ac:picMkLst>
        </pc:picChg>
      </pc:sldChg>
      <pc:sldChg chg="delSp modSp add del">
        <pc:chgData name="Rowanne Lyons" userId="4465e60d-60ab-40a2-8e36-66d9a61b9072" providerId="ADAL" clId="{77CF723F-75CF-49A0-8044-A682BCD971AE}" dt="2020-09-03T08:05:47.728" v="62" actId="2696"/>
        <pc:sldMkLst>
          <pc:docMk/>
          <pc:sldMk cId="3579007206" sldId="284"/>
        </pc:sldMkLst>
        <pc:spChg chg="mod">
          <ac:chgData name="Rowanne Lyons" userId="4465e60d-60ab-40a2-8e36-66d9a61b9072" providerId="ADAL" clId="{77CF723F-75CF-49A0-8044-A682BCD971AE}" dt="2020-09-03T08:01:20.597" v="8" actId="20577"/>
          <ac:spMkLst>
            <pc:docMk/>
            <pc:sldMk cId="3579007206" sldId="284"/>
            <ac:spMk id="2" creationId="{1E9F5889-1B19-4ACC-B3A5-063472C88995}"/>
          </ac:spMkLst>
        </pc:spChg>
        <pc:spChg chg="del">
          <ac:chgData name="Rowanne Lyons" userId="4465e60d-60ab-40a2-8e36-66d9a61b9072" providerId="ADAL" clId="{77CF723F-75CF-49A0-8044-A682BCD971AE}" dt="2020-09-03T08:01:25.122" v="9" actId="478"/>
          <ac:spMkLst>
            <pc:docMk/>
            <pc:sldMk cId="3579007206" sldId="284"/>
            <ac:spMk id="3" creationId="{198896F5-32E6-4935-BB54-22ADF978310D}"/>
          </ac:spMkLst>
        </pc:spChg>
      </pc:sldChg>
      <pc:sldChg chg="modSp add ord">
        <pc:chgData name="Rowanne Lyons" userId="4465e60d-60ab-40a2-8e36-66d9a61b9072" providerId="ADAL" clId="{77CF723F-75CF-49A0-8044-A682BCD971AE}" dt="2020-09-07T17:57:15.932" v="2531"/>
        <pc:sldMkLst>
          <pc:docMk/>
          <pc:sldMk cId="3572906445" sldId="285"/>
        </pc:sldMkLst>
        <pc:spChg chg="mod">
          <ac:chgData name="Rowanne Lyons" userId="4465e60d-60ab-40a2-8e36-66d9a61b9072" providerId="ADAL" clId="{77CF723F-75CF-49A0-8044-A682BCD971AE}" dt="2020-09-03T08:04:40.927" v="60" actId="20577"/>
          <ac:spMkLst>
            <pc:docMk/>
            <pc:sldMk cId="3572906445" sldId="285"/>
            <ac:spMk id="2" creationId="{DAC3A3B7-6F6E-4196-AE5D-98104C939631}"/>
          </ac:spMkLst>
        </pc:spChg>
        <pc:spChg chg="mod">
          <ac:chgData name="Rowanne Lyons" userId="4465e60d-60ab-40a2-8e36-66d9a61b9072" providerId="ADAL" clId="{77CF723F-75CF-49A0-8044-A682BCD971AE}" dt="2020-09-03T09:45:32.460" v="1362" actId="20577"/>
          <ac:spMkLst>
            <pc:docMk/>
            <pc:sldMk cId="3572906445" sldId="285"/>
            <ac:spMk id="3" creationId="{3671D0BA-AC8E-46C4-AB4B-C0C97C46DEB6}"/>
          </ac:spMkLst>
        </pc:spChg>
      </pc:sldChg>
      <pc:sldChg chg="addSp delSp modSp add modAnim">
        <pc:chgData name="Rowanne Lyons" userId="4465e60d-60ab-40a2-8e36-66d9a61b9072" providerId="ADAL" clId="{77CF723F-75CF-49A0-8044-A682BCD971AE}" dt="2020-09-03T11:35:22.547" v="1549"/>
        <pc:sldMkLst>
          <pc:docMk/>
          <pc:sldMk cId="1612279759" sldId="286"/>
        </pc:sldMkLst>
        <pc:spChg chg="add del mod">
          <ac:chgData name="Rowanne Lyons" userId="4465e60d-60ab-40a2-8e36-66d9a61b9072" providerId="ADAL" clId="{77CF723F-75CF-49A0-8044-A682BCD971AE}" dt="2020-09-03T08:09:44.122" v="66" actId="478"/>
          <ac:spMkLst>
            <pc:docMk/>
            <pc:sldMk cId="1612279759" sldId="286"/>
            <ac:spMk id="3" creationId="{CED8C610-0B9B-49E8-AACE-9BD7790BDD45}"/>
          </ac:spMkLst>
        </pc:spChg>
        <pc:spChg chg="mod">
          <ac:chgData name="Rowanne Lyons" userId="4465e60d-60ab-40a2-8e36-66d9a61b9072" providerId="ADAL" clId="{77CF723F-75CF-49A0-8044-A682BCD971AE}" dt="2020-09-03T09:02:33.954" v="396" actId="20577"/>
          <ac:spMkLst>
            <pc:docMk/>
            <pc:sldMk cId="1612279759" sldId="286"/>
            <ac:spMk id="16" creationId="{601BA34F-65EF-4EB8-A208-66A78049A874}"/>
          </ac:spMkLst>
        </pc:spChg>
        <pc:spChg chg="add mod">
          <ac:chgData name="Rowanne Lyons" userId="4465e60d-60ab-40a2-8e36-66d9a61b9072" providerId="ADAL" clId="{77CF723F-75CF-49A0-8044-A682BCD971AE}" dt="2020-09-03T08:19:33.831" v="170" actId="1076"/>
          <ac:spMkLst>
            <pc:docMk/>
            <pc:sldMk cId="1612279759" sldId="286"/>
            <ac:spMk id="28" creationId="{A1A3341F-B591-460C-B3C8-6CF50F9BA32F}"/>
          </ac:spMkLst>
        </pc:spChg>
        <pc:spChg chg="mod">
          <ac:chgData name="Rowanne Lyons" userId="4465e60d-60ab-40a2-8e36-66d9a61b9072" providerId="ADAL" clId="{77CF723F-75CF-49A0-8044-A682BCD971AE}" dt="2020-09-03T08:16:16.629" v="153" actId="1076"/>
          <ac:spMkLst>
            <pc:docMk/>
            <pc:sldMk cId="1612279759" sldId="286"/>
            <ac:spMk id="163" creationId="{00000000-0000-0000-0000-000000000000}"/>
          </ac:spMkLst>
        </pc:spChg>
        <pc:grpChg chg="add mod ord">
          <ac:chgData name="Rowanne Lyons" userId="4465e60d-60ab-40a2-8e36-66d9a61b9072" providerId="ADAL" clId="{77CF723F-75CF-49A0-8044-A682BCD971AE}" dt="2020-09-03T08:23:37.876" v="198" actId="167"/>
          <ac:grpSpMkLst>
            <pc:docMk/>
            <pc:sldMk cId="1612279759" sldId="286"/>
            <ac:grpSpMk id="11" creationId="{800909E8-17A1-4EC1-981B-27C06549CB7B}"/>
          </ac:grpSpMkLst>
        </pc:grpChg>
        <pc:grpChg chg="add del mod">
          <ac:chgData name="Rowanne Lyons" userId="4465e60d-60ab-40a2-8e36-66d9a61b9072" providerId="ADAL" clId="{77CF723F-75CF-49A0-8044-A682BCD971AE}" dt="2020-09-03T08:23:39.228" v="201"/>
          <ac:grpSpMkLst>
            <pc:docMk/>
            <pc:sldMk cId="1612279759" sldId="286"/>
            <ac:grpSpMk id="29" creationId="{7DC13216-F3EC-46C6-89E9-271AE74941A5}"/>
          </ac:grpSpMkLst>
        </pc:grpChg>
        <pc:grpChg chg="add mod">
          <ac:chgData name="Rowanne Lyons" userId="4465e60d-60ab-40a2-8e36-66d9a61b9072" providerId="ADAL" clId="{77CF723F-75CF-49A0-8044-A682BCD971AE}" dt="2020-09-03T08:23:55.394" v="206" actId="1076"/>
          <ac:grpSpMkLst>
            <pc:docMk/>
            <pc:sldMk cId="1612279759" sldId="286"/>
            <ac:grpSpMk id="33" creationId="{27702D51-88F3-4E02-850A-DD577774B5E4}"/>
          </ac:grpSpMkLst>
        </pc:grpChg>
        <pc:graphicFrameChg chg="add mod ord">
          <ac:chgData name="Rowanne Lyons" userId="4465e60d-60ab-40a2-8e36-66d9a61b9072" providerId="ADAL" clId="{77CF723F-75CF-49A0-8044-A682BCD971AE}" dt="2020-09-03T11:34:36.372" v="1544" actId="167"/>
          <ac:graphicFrameMkLst>
            <pc:docMk/>
            <pc:sldMk cId="1612279759" sldId="286"/>
            <ac:graphicFrameMk id="24" creationId="{C1D4421A-82F9-401F-951F-688813B006E2}"/>
          </ac:graphicFrameMkLst>
        </pc:graphicFrameChg>
        <pc:picChg chg="add mod">
          <ac:chgData name="Rowanne Lyons" userId="4465e60d-60ab-40a2-8e36-66d9a61b9072" providerId="ADAL" clId="{77CF723F-75CF-49A0-8044-A682BCD971AE}" dt="2020-09-03T08:13:11.707" v="91" actId="164"/>
          <ac:picMkLst>
            <pc:docMk/>
            <pc:sldMk cId="1612279759" sldId="286"/>
            <ac:picMk id="25" creationId="{7C939C07-DE5A-46B7-9E79-90827F0FF8D1}"/>
          </ac:picMkLst>
        </pc:picChg>
        <pc:picChg chg="add mod">
          <ac:chgData name="Rowanne Lyons" userId="4465e60d-60ab-40a2-8e36-66d9a61b9072" providerId="ADAL" clId="{77CF723F-75CF-49A0-8044-A682BCD971AE}" dt="2020-09-03T08:13:11.707" v="91" actId="164"/>
          <ac:picMkLst>
            <pc:docMk/>
            <pc:sldMk cId="1612279759" sldId="286"/>
            <ac:picMk id="26" creationId="{B70FBE8C-9B9B-40EB-8957-CD9E9E4A1F37}"/>
          </ac:picMkLst>
        </pc:picChg>
        <pc:picChg chg="mod">
          <ac:chgData name="Rowanne Lyons" userId="4465e60d-60ab-40a2-8e36-66d9a61b9072" providerId="ADAL" clId="{77CF723F-75CF-49A0-8044-A682BCD971AE}" dt="2020-09-03T08:13:30.129" v="97" actId="1076"/>
          <ac:picMkLst>
            <pc:docMk/>
            <pc:sldMk cId="1612279759" sldId="286"/>
            <ac:picMk id="166" creationId="{00000000-0000-0000-0000-000000000000}"/>
          </ac:picMkLst>
        </pc:picChg>
        <pc:cxnChg chg="add mod">
          <ac:chgData name="Rowanne Lyons" userId="4465e60d-60ab-40a2-8e36-66d9a61b9072" providerId="ADAL" clId="{77CF723F-75CF-49A0-8044-A682BCD971AE}" dt="2020-09-03T08:11:37.659" v="88" actId="1076"/>
          <ac:cxnSpMkLst>
            <pc:docMk/>
            <pc:sldMk cId="1612279759" sldId="286"/>
            <ac:cxnSpMk id="7" creationId="{DA01E88A-8614-493B-8285-4DC71BA1C744}"/>
          </ac:cxnSpMkLst>
        </pc:cxnChg>
        <pc:cxnChg chg="add mod">
          <ac:chgData name="Rowanne Lyons" userId="4465e60d-60ab-40a2-8e36-66d9a61b9072" providerId="ADAL" clId="{77CF723F-75CF-49A0-8044-A682BCD971AE}" dt="2020-09-03T08:11:37.268" v="87" actId="1076"/>
          <ac:cxnSpMkLst>
            <pc:docMk/>
            <pc:sldMk cId="1612279759" sldId="286"/>
            <ac:cxnSpMk id="20" creationId="{8A83180C-091E-421B-AC04-9D4CBD46F587}"/>
          </ac:cxnSpMkLst>
        </pc:cxnChg>
      </pc:sldChg>
      <pc:sldChg chg="addSp modSp add">
        <pc:chgData name="Rowanne Lyons" userId="4465e60d-60ab-40a2-8e36-66d9a61b9072" providerId="ADAL" clId="{77CF723F-75CF-49A0-8044-A682BCD971AE}" dt="2020-09-03T09:14:54.287" v="718" actId="1076"/>
        <pc:sldMkLst>
          <pc:docMk/>
          <pc:sldMk cId="3877379552" sldId="287"/>
        </pc:sldMkLst>
        <pc:spChg chg="mod">
          <ac:chgData name="Rowanne Lyons" userId="4465e60d-60ab-40a2-8e36-66d9a61b9072" providerId="ADAL" clId="{77CF723F-75CF-49A0-8044-A682BCD971AE}" dt="2020-09-03T09:02:13.834" v="365" actId="20577"/>
          <ac:spMkLst>
            <pc:docMk/>
            <pc:sldMk cId="3877379552" sldId="287"/>
            <ac:spMk id="3" creationId="{00000000-0000-0000-0000-000000000000}"/>
          </ac:spMkLst>
        </pc:spChg>
        <pc:spChg chg="mod">
          <ac:chgData name="Rowanne Lyons" userId="4465e60d-60ab-40a2-8e36-66d9a61b9072" providerId="ADAL" clId="{77CF723F-75CF-49A0-8044-A682BCD971AE}" dt="2020-09-03T09:14:51.964" v="717" actId="164"/>
          <ac:spMkLst>
            <pc:docMk/>
            <pc:sldMk cId="3877379552" sldId="287"/>
            <ac:spMk id="10" creationId="{5B722CF6-4AC8-4A9D-BE41-93E8B186D0B9}"/>
          </ac:spMkLst>
        </pc:spChg>
        <pc:spChg chg="mod">
          <ac:chgData name="Rowanne Lyons" userId="4465e60d-60ab-40a2-8e36-66d9a61b9072" providerId="ADAL" clId="{77CF723F-75CF-49A0-8044-A682BCD971AE}" dt="2020-09-03T09:14:51.964" v="717" actId="164"/>
          <ac:spMkLst>
            <pc:docMk/>
            <pc:sldMk cId="3877379552" sldId="287"/>
            <ac:spMk id="12" creationId="{4F5FAF3F-07D2-4308-87A2-DBC5A1A981AB}"/>
          </ac:spMkLst>
        </pc:spChg>
        <pc:spChg chg="mod">
          <ac:chgData name="Rowanne Lyons" userId="4465e60d-60ab-40a2-8e36-66d9a61b9072" providerId="ADAL" clId="{77CF723F-75CF-49A0-8044-A682BCD971AE}" dt="2020-09-03T09:14:51.964" v="717" actId="164"/>
          <ac:spMkLst>
            <pc:docMk/>
            <pc:sldMk cId="3877379552" sldId="287"/>
            <ac:spMk id="13" creationId="{61BC9484-070F-43B1-A01A-70F606A8300D}"/>
          </ac:spMkLst>
        </pc:spChg>
        <pc:grpChg chg="mod">
          <ac:chgData name="Rowanne Lyons" userId="4465e60d-60ab-40a2-8e36-66d9a61b9072" providerId="ADAL" clId="{77CF723F-75CF-49A0-8044-A682BCD971AE}" dt="2020-09-03T09:14:51.964" v="717" actId="164"/>
          <ac:grpSpMkLst>
            <pc:docMk/>
            <pc:sldMk cId="3877379552" sldId="287"/>
            <ac:grpSpMk id="11" creationId="{7E4408B0-AC75-47E9-A2B6-719B0A20B022}"/>
          </ac:grpSpMkLst>
        </pc:grpChg>
        <pc:grpChg chg="add mod">
          <ac:chgData name="Rowanne Lyons" userId="4465e60d-60ab-40a2-8e36-66d9a61b9072" providerId="ADAL" clId="{77CF723F-75CF-49A0-8044-A682BCD971AE}" dt="2020-09-03T09:14:54.287" v="718" actId="1076"/>
          <ac:grpSpMkLst>
            <pc:docMk/>
            <pc:sldMk cId="3877379552" sldId="287"/>
            <ac:grpSpMk id="14" creationId="{67B10796-3501-4BD2-84A1-204D6A0C0E78}"/>
          </ac:grpSpMkLst>
        </pc:grpChg>
        <pc:graphicFrameChg chg="mod">
          <ac:chgData name="Rowanne Lyons" userId="4465e60d-60ab-40a2-8e36-66d9a61b9072" providerId="ADAL" clId="{77CF723F-75CF-49A0-8044-A682BCD971AE}" dt="2020-09-03T09:14:51.964" v="717" actId="164"/>
          <ac:graphicFrameMkLst>
            <pc:docMk/>
            <pc:sldMk cId="3877379552" sldId="287"/>
            <ac:graphicFrameMk id="8" creationId="{6F962E9F-BEBD-45A4-9559-B796AF4EED9F}"/>
          </ac:graphicFrameMkLst>
        </pc:graphicFrameChg>
        <pc:graphicFrameChg chg="mod">
          <ac:chgData name="Rowanne Lyons" userId="4465e60d-60ab-40a2-8e36-66d9a61b9072" providerId="ADAL" clId="{77CF723F-75CF-49A0-8044-A682BCD971AE}" dt="2020-09-03T09:14:51.964" v="717" actId="164"/>
          <ac:graphicFrameMkLst>
            <pc:docMk/>
            <pc:sldMk cId="3877379552" sldId="287"/>
            <ac:graphicFrameMk id="9" creationId="{3A4C2C53-E808-4153-A805-5F86C0D88F6B}"/>
          </ac:graphicFrameMkLst>
        </pc:graphicFrameChg>
        <pc:picChg chg="mod">
          <ac:chgData name="Rowanne Lyons" userId="4465e60d-60ab-40a2-8e36-66d9a61b9072" providerId="ADAL" clId="{77CF723F-75CF-49A0-8044-A682BCD971AE}" dt="2020-09-03T09:14:51.964" v="717" actId="164"/>
          <ac:picMkLst>
            <pc:docMk/>
            <pc:sldMk cId="3877379552" sldId="287"/>
            <ac:picMk id="6" creationId="{820CD6AF-7A3C-4BD3-9B70-5843FD9491C2}"/>
          </ac:picMkLst>
        </pc:picChg>
      </pc:sldChg>
      <pc:sldChg chg="addSp delSp modSp add ord">
        <pc:chgData name="Rowanne Lyons" userId="4465e60d-60ab-40a2-8e36-66d9a61b9072" providerId="ADAL" clId="{77CF723F-75CF-49A0-8044-A682BCD971AE}" dt="2020-09-07T07:23:07.381" v="1850" actId="1076"/>
        <pc:sldMkLst>
          <pc:docMk/>
          <pc:sldMk cId="4160816939" sldId="288"/>
        </pc:sldMkLst>
        <pc:spChg chg="mod">
          <ac:chgData name="Rowanne Lyons" userId="4465e60d-60ab-40a2-8e36-66d9a61b9072" providerId="ADAL" clId="{77CF723F-75CF-49A0-8044-A682BCD971AE}" dt="2020-09-03T09:08:45.865" v="498" actId="6549"/>
          <ac:spMkLst>
            <pc:docMk/>
            <pc:sldMk cId="4160816939" sldId="288"/>
            <ac:spMk id="2" creationId="{10BDBA65-D78B-4599-8460-730CB496EC58}"/>
          </ac:spMkLst>
        </pc:spChg>
        <pc:spChg chg="add del mod">
          <ac:chgData name="Rowanne Lyons" userId="4465e60d-60ab-40a2-8e36-66d9a61b9072" providerId="ADAL" clId="{77CF723F-75CF-49A0-8044-A682BCD971AE}" dt="2020-09-03T09:05:43.459" v="474" actId="478"/>
          <ac:spMkLst>
            <pc:docMk/>
            <pc:sldMk cId="4160816939" sldId="288"/>
            <ac:spMk id="4" creationId="{8789BFCC-352C-4A5F-9A03-99A432E9AF60}"/>
          </ac:spMkLst>
        </pc:spChg>
        <pc:spChg chg="add del mod">
          <ac:chgData name="Rowanne Lyons" userId="4465e60d-60ab-40a2-8e36-66d9a61b9072" providerId="ADAL" clId="{77CF723F-75CF-49A0-8044-A682BCD971AE}" dt="2020-09-03T09:05:44.954" v="475" actId="478"/>
          <ac:spMkLst>
            <pc:docMk/>
            <pc:sldMk cId="4160816939" sldId="288"/>
            <ac:spMk id="7" creationId="{B5C00CF7-BE41-43B8-8F42-DF0F4440D3AB}"/>
          </ac:spMkLst>
        </pc:spChg>
        <pc:spChg chg="add mod">
          <ac:chgData name="Rowanne Lyons" userId="4465e60d-60ab-40a2-8e36-66d9a61b9072" providerId="ADAL" clId="{77CF723F-75CF-49A0-8044-A682BCD971AE}" dt="2020-09-03T09:10:12.757" v="548" actId="1076"/>
          <ac:spMkLst>
            <pc:docMk/>
            <pc:sldMk cId="4160816939" sldId="288"/>
            <ac:spMk id="12" creationId="{AED9F08E-E3A1-4096-8551-B2C31B65AE13}"/>
          </ac:spMkLst>
        </pc:spChg>
        <pc:spChg chg="add mod">
          <ac:chgData name="Rowanne Lyons" userId="4465e60d-60ab-40a2-8e36-66d9a61b9072" providerId="ADAL" clId="{77CF723F-75CF-49A0-8044-A682BCD971AE}" dt="2020-09-07T07:23:07.381" v="1850" actId="1076"/>
          <ac:spMkLst>
            <pc:docMk/>
            <pc:sldMk cId="4160816939" sldId="288"/>
            <ac:spMk id="13" creationId="{69F34A32-388A-45A7-B49E-2FA5D78369EB}"/>
          </ac:spMkLst>
        </pc:spChg>
        <pc:grpChg chg="add mod">
          <ac:chgData name="Rowanne Lyons" userId="4465e60d-60ab-40a2-8e36-66d9a61b9072" providerId="ADAL" clId="{77CF723F-75CF-49A0-8044-A682BCD971AE}" dt="2020-09-07T07:22:56.871" v="1847" actId="1076"/>
          <ac:grpSpMkLst>
            <pc:docMk/>
            <pc:sldMk cId="4160816939" sldId="288"/>
            <ac:grpSpMk id="11" creationId="{CE244892-6ECB-4A32-9455-AEE5078495E1}"/>
          </ac:grpSpMkLst>
        </pc:grpChg>
        <pc:picChg chg="del">
          <ac:chgData name="Rowanne Lyons" userId="4465e60d-60ab-40a2-8e36-66d9a61b9072" providerId="ADAL" clId="{77CF723F-75CF-49A0-8044-A682BCD971AE}" dt="2020-09-03T09:04:43.884" v="400" actId="478"/>
          <ac:picMkLst>
            <pc:docMk/>
            <pc:sldMk cId="4160816939" sldId="288"/>
            <ac:picMk id="6" creationId="{B7B5EFF2-2224-44D5-91A2-4F07EC91F6D0}"/>
          </ac:picMkLst>
        </pc:picChg>
        <pc:picChg chg="add mod">
          <ac:chgData name="Rowanne Lyons" userId="4465e60d-60ab-40a2-8e36-66d9a61b9072" providerId="ADAL" clId="{77CF723F-75CF-49A0-8044-A682BCD971AE}" dt="2020-09-03T09:06:29.092" v="483" actId="1076"/>
          <ac:picMkLst>
            <pc:docMk/>
            <pc:sldMk cId="4160816939" sldId="288"/>
            <ac:picMk id="8" creationId="{A650EFE4-A6A9-4D1D-9562-AA88AE11A2D2}"/>
          </ac:picMkLst>
        </pc:picChg>
        <pc:picChg chg="add mod modCrop">
          <ac:chgData name="Rowanne Lyons" userId="4465e60d-60ab-40a2-8e36-66d9a61b9072" providerId="ADAL" clId="{77CF723F-75CF-49A0-8044-A682BCD971AE}" dt="2020-09-03T09:08:34.313" v="495" actId="164"/>
          <ac:picMkLst>
            <pc:docMk/>
            <pc:sldMk cId="4160816939" sldId="288"/>
            <ac:picMk id="9" creationId="{7A323C45-5FCE-447D-A4B7-8E9B60CAD26E}"/>
          </ac:picMkLst>
        </pc:picChg>
        <pc:picChg chg="add mod modCrop">
          <ac:chgData name="Rowanne Lyons" userId="4465e60d-60ab-40a2-8e36-66d9a61b9072" providerId="ADAL" clId="{77CF723F-75CF-49A0-8044-A682BCD971AE}" dt="2020-09-03T09:08:34.313" v="495" actId="164"/>
          <ac:picMkLst>
            <pc:docMk/>
            <pc:sldMk cId="4160816939" sldId="288"/>
            <ac:picMk id="10" creationId="{95ADC8E9-F03D-45B9-B095-3D66A762AF11}"/>
          </ac:picMkLst>
        </pc:picChg>
      </pc:sldChg>
      <pc:sldChg chg="addSp delSp modSp add">
        <pc:chgData name="Rowanne Lyons" userId="4465e60d-60ab-40a2-8e36-66d9a61b9072" providerId="ADAL" clId="{77CF723F-75CF-49A0-8044-A682BCD971AE}" dt="2020-09-08T16:59:23.493" v="4008" actId="164"/>
        <pc:sldMkLst>
          <pc:docMk/>
          <pc:sldMk cId="2512943319" sldId="289"/>
        </pc:sldMkLst>
        <pc:spChg chg="add mod">
          <ac:chgData name="Rowanne Lyons" userId="4465e60d-60ab-40a2-8e36-66d9a61b9072" providerId="ADAL" clId="{77CF723F-75CF-49A0-8044-A682BCD971AE}" dt="2020-09-08T16:56:09.647" v="3988" actId="20577"/>
          <ac:spMkLst>
            <pc:docMk/>
            <pc:sldMk cId="2512943319" sldId="289"/>
            <ac:spMk id="6" creationId="{042320E3-859C-4110-BDB7-81E62073737D}"/>
          </ac:spMkLst>
        </pc:spChg>
        <pc:spChg chg="add del mod">
          <ac:chgData name="Rowanne Lyons" userId="4465e60d-60ab-40a2-8e36-66d9a61b9072" providerId="ADAL" clId="{77CF723F-75CF-49A0-8044-A682BCD971AE}" dt="2020-09-06T13:42:55.963" v="1627" actId="478"/>
          <ac:spMkLst>
            <pc:docMk/>
            <pc:sldMk cId="2512943319" sldId="289"/>
            <ac:spMk id="8" creationId="{A2C44C73-CAC7-44BD-B1A7-DED2CEE2700A}"/>
          </ac:spMkLst>
        </pc:spChg>
        <pc:spChg chg="add del mod">
          <ac:chgData name="Rowanne Lyons" userId="4465e60d-60ab-40a2-8e36-66d9a61b9072" providerId="ADAL" clId="{77CF723F-75CF-49A0-8044-A682BCD971AE}" dt="2020-09-06T13:43:07.711" v="1630" actId="478"/>
          <ac:spMkLst>
            <pc:docMk/>
            <pc:sldMk cId="2512943319" sldId="289"/>
            <ac:spMk id="10" creationId="{0B1220EA-009C-4F86-B3F5-44933E940EA8}"/>
          </ac:spMkLst>
        </pc:spChg>
        <pc:grpChg chg="add mod">
          <ac:chgData name="Rowanne Lyons" userId="4465e60d-60ab-40a2-8e36-66d9a61b9072" providerId="ADAL" clId="{77CF723F-75CF-49A0-8044-A682BCD971AE}" dt="2020-09-08T16:59:23.493" v="4008" actId="164"/>
          <ac:grpSpMkLst>
            <pc:docMk/>
            <pc:sldMk cId="2512943319" sldId="289"/>
            <ac:grpSpMk id="7" creationId="{AEBC968D-836C-454F-A609-9377F154C7E3}"/>
          </ac:grpSpMkLst>
        </pc:grpChg>
        <pc:grpChg chg="add mod">
          <ac:chgData name="Rowanne Lyons" userId="4465e60d-60ab-40a2-8e36-66d9a61b9072" providerId="ADAL" clId="{77CF723F-75CF-49A0-8044-A682BCD971AE}" dt="2020-09-08T16:59:23.493" v="4008" actId="164"/>
          <ac:grpSpMkLst>
            <pc:docMk/>
            <pc:sldMk cId="2512943319" sldId="289"/>
            <ac:grpSpMk id="11" creationId="{5E30B477-CEBD-4CCC-8141-538D25A6C9C7}"/>
          </ac:grpSpMkLst>
        </pc:grpChg>
        <pc:picChg chg="mod">
          <ac:chgData name="Rowanne Lyons" userId="4465e60d-60ab-40a2-8e36-66d9a61b9072" providerId="ADAL" clId="{77CF723F-75CF-49A0-8044-A682BCD971AE}" dt="2020-09-06T13:43:46.685" v="1638" actId="1076"/>
          <ac:picMkLst>
            <pc:docMk/>
            <pc:sldMk cId="2512943319" sldId="289"/>
            <ac:picMk id="3" creationId="{184D7928-118E-4673-83FD-F0396A0D5D48}"/>
          </ac:picMkLst>
        </pc:picChg>
        <pc:picChg chg="add del mod">
          <ac:chgData name="Rowanne Lyons" userId="4465e60d-60ab-40a2-8e36-66d9a61b9072" providerId="ADAL" clId="{77CF723F-75CF-49A0-8044-A682BCD971AE}" dt="2020-09-06T13:43:03.610" v="1629" actId="478"/>
          <ac:picMkLst>
            <pc:docMk/>
            <pc:sldMk cId="2512943319" sldId="289"/>
            <ac:picMk id="5" creationId="{56E96188-7903-42AF-815D-570BABD9EB80}"/>
          </ac:picMkLst>
        </pc:picChg>
        <pc:picChg chg="del">
          <ac:chgData name="Rowanne Lyons" userId="4465e60d-60ab-40a2-8e36-66d9a61b9072" providerId="ADAL" clId="{77CF723F-75CF-49A0-8044-A682BCD971AE}" dt="2020-09-06T13:43:09.150" v="1631" actId="478"/>
          <ac:picMkLst>
            <pc:docMk/>
            <pc:sldMk cId="2512943319" sldId="289"/>
            <ac:picMk id="7" creationId="{22723D0C-6F37-43FE-8968-FE3644EAE5D0}"/>
          </ac:picMkLst>
        </pc:picChg>
        <pc:picChg chg="mod modCrop">
          <ac:chgData name="Rowanne Lyons" userId="4465e60d-60ab-40a2-8e36-66d9a61b9072" providerId="ADAL" clId="{77CF723F-75CF-49A0-8044-A682BCD971AE}" dt="2020-09-08T16:57:36.689" v="3995" actId="732"/>
          <ac:picMkLst>
            <pc:docMk/>
            <pc:sldMk cId="2512943319" sldId="289"/>
            <ac:picMk id="8" creationId="{03535018-0E37-4385-BED8-CCF121B0EF92}"/>
          </ac:picMkLst>
        </pc:picChg>
        <pc:picChg chg="mod ord modCrop">
          <ac:chgData name="Rowanne Lyons" userId="4465e60d-60ab-40a2-8e36-66d9a61b9072" providerId="ADAL" clId="{77CF723F-75CF-49A0-8044-A682BCD971AE}" dt="2020-09-08T16:58:28.787" v="4003" actId="167"/>
          <ac:picMkLst>
            <pc:docMk/>
            <pc:sldMk cId="2512943319" sldId="289"/>
            <ac:picMk id="9" creationId="{7F45CE02-F615-4A70-BCE7-3DC4975D69F4}"/>
          </ac:picMkLst>
        </pc:picChg>
        <pc:picChg chg="add mod ord modCrop">
          <ac:chgData name="Rowanne Lyons" userId="4465e60d-60ab-40a2-8e36-66d9a61b9072" providerId="ADAL" clId="{77CF723F-75CF-49A0-8044-A682BCD971AE}" dt="2020-09-08T16:53:32.899" v="3806" actId="1076"/>
          <ac:picMkLst>
            <pc:docMk/>
            <pc:sldMk cId="2512943319" sldId="289"/>
            <ac:picMk id="12" creationId="{2AE8D160-0E5E-43BD-B8F0-C9C907D55A5B}"/>
          </ac:picMkLst>
        </pc:picChg>
        <pc:cxnChg chg="add mod">
          <ac:chgData name="Rowanne Lyons" userId="4465e60d-60ab-40a2-8e36-66d9a61b9072" providerId="ADAL" clId="{77CF723F-75CF-49A0-8044-A682BCD971AE}" dt="2020-09-08T16:59:23.493" v="4008" actId="164"/>
          <ac:cxnSpMkLst>
            <pc:docMk/>
            <pc:sldMk cId="2512943319" sldId="289"/>
            <ac:cxnSpMk id="10" creationId="{59892C74-950A-40F9-AAB2-D4A541EE649C}"/>
          </ac:cxnSpMkLst>
        </pc:cxnChg>
      </pc:sldChg>
      <pc:sldChg chg="addSp modSp add modTransition">
        <pc:chgData name="Rowanne Lyons" userId="4465e60d-60ab-40a2-8e36-66d9a61b9072" providerId="ADAL" clId="{77CF723F-75CF-49A0-8044-A682BCD971AE}" dt="2020-09-10T08:29:48.398" v="5961"/>
        <pc:sldMkLst>
          <pc:docMk/>
          <pc:sldMk cId="4047747828" sldId="290"/>
        </pc:sldMkLst>
        <pc:spChg chg="mod">
          <ac:chgData name="Rowanne Lyons" userId="4465e60d-60ab-40a2-8e36-66d9a61b9072" providerId="ADAL" clId="{77CF723F-75CF-49A0-8044-A682BCD971AE}" dt="2020-09-03T09:24:39.335" v="775" actId="947"/>
          <ac:spMkLst>
            <pc:docMk/>
            <pc:sldMk cId="4047747828" sldId="290"/>
            <ac:spMk id="2" creationId="{6AA5EE5B-CBDB-4E8C-A374-4A646623BF29}"/>
          </ac:spMkLst>
        </pc:spChg>
        <pc:spChg chg="mod">
          <ac:chgData name="Rowanne Lyons" userId="4465e60d-60ab-40a2-8e36-66d9a61b9072" providerId="ADAL" clId="{77CF723F-75CF-49A0-8044-A682BCD971AE}" dt="2020-09-03T15:16:35.923" v="1553" actId="947"/>
          <ac:spMkLst>
            <pc:docMk/>
            <pc:sldMk cId="4047747828" sldId="290"/>
            <ac:spMk id="3" creationId="{1CDFAC32-DF24-4BA0-AB96-2CA523B06963}"/>
          </ac:spMkLst>
        </pc:spChg>
        <pc:spChg chg="add mod">
          <ac:chgData name="Rowanne Lyons" userId="4465e60d-60ab-40a2-8e36-66d9a61b9072" providerId="ADAL" clId="{77CF723F-75CF-49A0-8044-A682BCD971AE}" dt="2020-09-03T09:40:46.086" v="1257" actId="1076"/>
          <ac:spMkLst>
            <pc:docMk/>
            <pc:sldMk cId="4047747828" sldId="290"/>
            <ac:spMk id="5" creationId="{9C028A2E-5F36-4BDD-9FCA-406BA3C57985}"/>
          </ac:spMkLst>
        </pc:spChg>
        <pc:spChg chg="add mod">
          <ac:chgData name="Rowanne Lyons" userId="4465e60d-60ab-40a2-8e36-66d9a61b9072" providerId="ADAL" clId="{77CF723F-75CF-49A0-8044-A682BCD971AE}" dt="2020-09-03T09:40:58.801" v="1258" actId="11529"/>
          <ac:spMkLst>
            <pc:docMk/>
            <pc:sldMk cId="4047747828" sldId="290"/>
            <ac:spMk id="7" creationId="{1EA600C7-E75C-4311-BD88-C8476C63B8F9}"/>
          </ac:spMkLst>
        </pc:spChg>
        <pc:spChg chg="add mod">
          <ac:chgData name="Rowanne Lyons" userId="4465e60d-60ab-40a2-8e36-66d9a61b9072" providerId="ADAL" clId="{77CF723F-75CF-49A0-8044-A682BCD971AE}" dt="2020-09-03T11:24:57.460" v="1366" actId="1076"/>
          <ac:spMkLst>
            <pc:docMk/>
            <pc:sldMk cId="4047747828" sldId="290"/>
            <ac:spMk id="10" creationId="{8072AB3E-84B9-4205-A555-F2035478B899}"/>
          </ac:spMkLst>
        </pc:spChg>
        <pc:picChg chg="add mod">
          <ac:chgData name="Rowanne Lyons" userId="4465e60d-60ab-40a2-8e36-66d9a61b9072" providerId="ADAL" clId="{77CF723F-75CF-49A0-8044-A682BCD971AE}" dt="2020-09-03T09:40:39.313" v="1255" actId="1076"/>
          <ac:picMkLst>
            <pc:docMk/>
            <pc:sldMk cId="4047747828" sldId="290"/>
            <ac:picMk id="4" creationId="{E89A99D8-DB99-44EC-8F84-B41F441E7521}"/>
          </ac:picMkLst>
        </pc:picChg>
        <pc:picChg chg="add mod">
          <ac:chgData name="Rowanne Lyons" userId="4465e60d-60ab-40a2-8e36-66d9a61b9072" providerId="ADAL" clId="{77CF723F-75CF-49A0-8044-A682BCD971AE}" dt="2020-09-03T09:40:42.041" v="1256" actId="1076"/>
          <ac:picMkLst>
            <pc:docMk/>
            <pc:sldMk cId="4047747828" sldId="290"/>
            <ac:picMk id="6" creationId="{FF0EAE28-46EE-4188-BDFC-4AD740957A1F}"/>
          </ac:picMkLst>
        </pc:picChg>
        <pc:cxnChg chg="add mod">
          <ac:chgData name="Rowanne Lyons" userId="4465e60d-60ab-40a2-8e36-66d9a61b9072" providerId="ADAL" clId="{77CF723F-75CF-49A0-8044-A682BCD971AE}" dt="2020-09-03T09:41:27.386" v="1262" actId="1076"/>
          <ac:cxnSpMkLst>
            <pc:docMk/>
            <pc:sldMk cId="4047747828" sldId="290"/>
            <ac:cxnSpMk id="9" creationId="{5ABE7BAB-965A-41C5-831E-4BBCD750064D}"/>
          </ac:cxnSpMkLst>
        </pc:cxnChg>
      </pc:sldChg>
      <pc:sldChg chg="modSp add modTransition">
        <pc:chgData name="Rowanne Lyons" userId="4465e60d-60ab-40a2-8e36-66d9a61b9072" providerId="ADAL" clId="{77CF723F-75CF-49A0-8044-A682BCD971AE}" dt="2020-09-09T17:09:40.411" v="5953"/>
        <pc:sldMkLst>
          <pc:docMk/>
          <pc:sldMk cId="566189167" sldId="291"/>
        </pc:sldMkLst>
        <pc:spChg chg="mod">
          <ac:chgData name="Rowanne Lyons" userId="4465e60d-60ab-40a2-8e36-66d9a61b9072" providerId="ADAL" clId="{77CF723F-75CF-49A0-8044-A682BCD971AE}" dt="2020-09-03T11:25:11.829" v="1374" actId="20577"/>
          <ac:spMkLst>
            <pc:docMk/>
            <pc:sldMk cId="566189167" sldId="291"/>
            <ac:spMk id="2" creationId="{31360821-BA51-4FFA-A96C-4BBAB87C529C}"/>
          </ac:spMkLst>
        </pc:spChg>
        <pc:spChg chg="mod">
          <ac:chgData name="Rowanne Lyons" userId="4465e60d-60ab-40a2-8e36-66d9a61b9072" providerId="ADAL" clId="{77CF723F-75CF-49A0-8044-A682BCD971AE}" dt="2020-09-03T11:31:08.233" v="1542" actId="20577"/>
          <ac:spMkLst>
            <pc:docMk/>
            <pc:sldMk cId="566189167" sldId="291"/>
            <ac:spMk id="3" creationId="{AA118FD7-6467-49F8-9154-534E8AE1124F}"/>
          </ac:spMkLst>
        </pc:spChg>
      </pc:sldChg>
      <pc:sldChg chg="addSp delSp modSp add">
        <pc:chgData name="Rowanne Lyons" userId="4465e60d-60ab-40a2-8e36-66d9a61b9072" providerId="ADAL" clId="{77CF723F-75CF-49A0-8044-A682BCD971AE}" dt="2020-09-09T17:08:04.362" v="5950" actId="6549"/>
        <pc:sldMkLst>
          <pc:docMk/>
          <pc:sldMk cId="2815989311" sldId="292"/>
        </pc:sldMkLst>
        <pc:spChg chg="mod">
          <ac:chgData name="Rowanne Lyons" userId="4465e60d-60ab-40a2-8e36-66d9a61b9072" providerId="ADAL" clId="{77CF723F-75CF-49A0-8044-A682BCD971AE}" dt="2020-09-06T14:08:37.950" v="1697" actId="1076"/>
          <ac:spMkLst>
            <pc:docMk/>
            <pc:sldMk cId="2815989311" sldId="292"/>
            <ac:spMk id="2" creationId="{38699E53-8412-4035-B703-163C054C5445}"/>
          </ac:spMkLst>
        </pc:spChg>
        <pc:spChg chg="del">
          <ac:chgData name="Rowanne Lyons" userId="4465e60d-60ab-40a2-8e36-66d9a61b9072" providerId="ADAL" clId="{77CF723F-75CF-49A0-8044-A682BCD971AE}" dt="2020-09-06T14:06:24.995" v="1685" actId="931"/>
          <ac:spMkLst>
            <pc:docMk/>
            <pc:sldMk cId="2815989311" sldId="292"/>
            <ac:spMk id="3" creationId="{EC8F19C5-75E0-4F03-BC91-76C649F5BA50}"/>
          </ac:spMkLst>
        </pc:spChg>
        <pc:spChg chg="add mod">
          <ac:chgData name="Rowanne Lyons" userId="4465e60d-60ab-40a2-8e36-66d9a61b9072" providerId="ADAL" clId="{77CF723F-75CF-49A0-8044-A682BCD971AE}" dt="2020-09-09T17:08:04.362" v="5950" actId="6549"/>
          <ac:spMkLst>
            <pc:docMk/>
            <pc:sldMk cId="2815989311" sldId="292"/>
            <ac:spMk id="6" creationId="{2E20BCB9-6493-4A38-AE4E-2CF9EFD2C4E9}"/>
          </ac:spMkLst>
        </pc:spChg>
        <pc:spChg chg="add del mod">
          <ac:chgData name="Rowanne Lyons" userId="4465e60d-60ab-40a2-8e36-66d9a61b9072" providerId="ADAL" clId="{77CF723F-75CF-49A0-8044-A682BCD971AE}" dt="2020-09-06T14:08:17.512" v="1690" actId="931"/>
          <ac:spMkLst>
            <pc:docMk/>
            <pc:sldMk cId="2815989311" sldId="292"/>
            <ac:spMk id="8" creationId="{387BE2A6-14B8-40B1-8EC8-F008ABC14D16}"/>
          </ac:spMkLst>
        </pc:spChg>
        <pc:spChg chg="add del mod">
          <ac:chgData name="Rowanne Lyons" userId="4465e60d-60ab-40a2-8e36-66d9a61b9072" providerId="ADAL" clId="{77CF723F-75CF-49A0-8044-A682BCD971AE}" dt="2020-09-07T15:13:26.661" v="2139" actId="931"/>
          <ac:spMkLst>
            <pc:docMk/>
            <pc:sldMk cId="2815989311" sldId="292"/>
            <ac:spMk id="13" creationId="{379475BC-356E-4415-923C-CFF0D0955ED5}"/>
          </ac:spMkLst>
        </pc:spChg>
        <pc:spChg chg="add del mod">
          <ac:chgData name="Rowanne Lyons" userId="4465e60d-60ab-40a2-8e36-66d9a61b9072" providerId="ADAL" clId="{77CF723F-75CF-49A0-8044-A682BCD971AE}" dt="2020-09-07T15:20:17.607" v="2143" actId="931"/>
          <ac:spMkLst>
            <pc:docMk/>
            <pc:sldMk cId="2815989311" sldId="292"/>
            <ac:spMk id="17" creationId="{517D55B8-8716-4EC0-92FC-97ED1F9B735F}"/>
          </ac:spMkLst>
        </pc:spChg>
        <pc:picChg chg="add mod ord modCrop">
          <ac:chgData name="Rowanne Lyons" userId="4465e60d-60ab-40a2-8e36-66d9a61b9072" providerId="ADAL" clId="{77CF723F-75CF-49A0-8044-A682BCD971AE}" dt="2020-09-08T17:00:28.094" v="4023" actId="1076"/>
          <ac:picMkLst>
            <pc:docMk/>
            <pc:sldMk cId="2815989311" sldId="292"/>
            <ac:picMk id="5" creationId="{4ED7FFAB-41B0-4457-BA30-53BB416B6710}"/>
          </ac:picMkLst>
        </pc:picChg>
        <pc:picChg chg="add del mod">
          <ac:chgData name="Rowanne Lyons" userId="4465e60d-60ab-40a2-8e36-66d9a61b9072" providerId="ADAL" clId="{77CF723F-75CF-49A0-8044-A682BCD971AE}" dt="2020-09-06T14:06:41.182" v="1689" actId="478"/>
          <ac:picMkLst>
            <pc:docMk/>
            <pc:sldMk cId="2815989311" sldId="292"/>
            <ac:picMk id="6" creationId="{0A0A6474-F7F2-4339-A725-F334AF1BCC24}"/>
          </ac:picMkLst>
        </pc:picChg>
        <pc:picChg chg="add del mod ord">
          <ac:chgData name="Rowanne Lyons" userId="4465e60d-60ab-40a2-8e36-66d9a61b9072" providerId="ADAL" clId="{77CF723F-75CF-49A0-8044-A682BCD971AE}" dt="2020-09-07T15:13:16.010" v="2138" actId="478"/>
          <ac:picMkLst>
            <pc:docMk/>
            <pc:sldMk cId="2815989311" sldId="292"/>
            <ac:picMk id="10" creationId="{7C9C2861-007A-4D07-967F-DD6D178CB6BC}"/>
          </ac:picMkLst>
        </pc:picChg>
        <pc:picChg chg="add mod">
          <ac:chgData name="Rowanne Lyons" userId="4465e60d-60ab-40a2-8e36-66d9a61b9072" providerId="ADAL" clId="{77CF723F-75CF-49A0-8044-A682BCD971AE}" dt="2020-09-08T17:00:51.718" v="4026" actId="1076"/>
          <ac:picMkLst>
            <pc:docMk/>
            <pc:sldMk cId="2815989311" sldId="292"/>
            <ac:picMk id="11" creationId="{400711E1-7EEB-48A1-B534-AB2C87FA877A}"/>
          </ac:picMkLst>
        </pc:picChg>
        <pc:picChg chg="add del mod">
          <ac:chgData name="Rowanne Lyons" userId="4465e60d-60ab-40a2-8e36-66d9a61b9072" providerId="ADAL" clId="{77CF723F-75CF-49A0-8044-A682BCD971AE}" dt="2020-09-07T15:13:37.637" v="2142" actId="478"/>
          <ac:picMkLst>
            <pc:docMk/>
            <pc:sldMk cId="2815989311" sldId="292"/>
            <ac:picMk id="15" creationId="{32E0C6FE-138B-481E-9D8E-3FFF58630DA8}"/>
          </ac:picMkLst>
        </pc:picChg>
      </pc:sldChg>
      <pc:sldChg chg="addSp delSp modSp add del ord">
        <pc:chgData name="Rowanne Lyons" userId="4465e60d-60ab-40a2-8e36-66d9a61b9072" providerId="ADAL" clId="{77CF723F-75CF-49A0-8044-A682BCD971AE}" dt="2020-09-09T16:06:13.181" v="5837" actId="2696"/>
        <pc:sldMkLst>
          <pc:docMk/>
          <pc:sldMk cId="265158695" sldId="293"/>
        </pc:sldMkLst>
        <pc:spChg chg="mod">
          <ac:chgData name="Rowanne Lyons" userId="4465e60d-60ab-40a2-8e36-66d9a61b9072" providerId="ADAL" clId="{77CF723F-75CF-49A0-8044-A682BCD971AE}" dt="2020-09-08T17:10:16.598" v="4332" actId="164"/>
          <ac:spMkLst>
            <pc:docMk/>
            <pc:sldMk cId="265158695" sldId="293"/>
            <ac:spMk id="3" creationId="{E35E7FE2-9879-4C4C-833F-A6B85B7C7F0F}"/>
          </ac:spMkLst>
        </pc:spChg>
        <pc:spChg chg="mod">
          <ac:chgData name="Rowanne Lyons" userId="4465e60d-60ab-40a2-8e36-66d9a61b9072" providerId="ADAL" clId="{77CF723F-75CF-49A0-8044-A682BCD971AE}" dt="2020-09-08T17:10:16.598" v="4332" actId="164"/>
          <ac:spMkLst>
            <pc:docMk/>
            <pc:sldMk cId="265158695" sldId="293"/>
            <ac:spMk id="12" creationId="{1054A400-B1E1-409C-B968-5B3C598E5D43}"/>
          </ac:spMkLst>
        </pc:spChg>
        <pc:spChg chg="mod">
          <ac:chgData name="Rowanne Lyons" userId="4465e60d-60ab-40a2-8e36-66d9a61b9072" providerId="ADAL" clId="{77CF723F-75CF-49A0-8044-A682BCD971AE}" dt="2020-09-08T17:10:16.598" v="4332" actId="164"/>
          <ac:spMkLst>
            <pc:docMk/>
            <pc:sldMk cId="265158695" sldId="293"/>
            <ac:spMk id="13" creationId="{653E6FEE-4D78-4406-BF96-340AC7675B63}"/>
          </ac:spMkLst>
        </pc:spChg>
        <pc:spChg chg="mod">
          <ac:chgData name="Rowanne Lyons" userId="4465e60d-60ab-40a2-8e36-66d9a61b9072" providerId="ADAL" clId="{77CF723F-75CF-49A0-8044-A682BCD971AE}" dt="2020-09-08T17:10:16.598" v="4332" actId="164"/>
          <ac:spMkLst>
            <pc:docMk/>
            <pc:sldMk cId="265158695" sldId="293"/>
            <ac:spMk id="15" creationId="{90BD9BD9-9B0B-483E-BDA1-292C5AFC36B8}"/>
          </ac:spMkLst>
        </pc:spChg>
        <pc:spChg chg="add del">
          <ac:chgData name="Rowanne Lyons" userId="4465e60d-60ab-40a2-8e36-66d9a61b9072" providerId="ADAL" clId="{77CF723F-75CF-49A0-8044-A682BCD971AE}" dt="2020-09-08T17:13:39.029" v="4660" actId="478"/>
          <ac:spMkLst>
            <pc:docMk/>
            <pc:sldMk cId="265158695" sldId="293"/>
            <ac:spMk id="17" creationId="{D6A24C38-6068-4E36-B50F-26B9817C5FCE}"/>
          </ac:spMkLst>
        </pc:spChg>
        <pc:spChg chg="add mod">
          <ac:chgData name="Rowanne Lyons" userId="4465e60d-60ab-40a2-8e36-66d9a61b9072" providerId="ADAL" clId="{77CF723F-75CF-49A0-8044-A682BCD971AE}" dt="2020-09-08T17:43:20.401" v="5625" actId="1076"/>
          <ac:spMkLst>
            <pc:docMk/>
            <pc:sldMk cId="265158695" sldId="293"/>
            <ac:spMk id="18" creationId="{D0AACE17-F768-4C9A-83CF-D9299F3C9F03}"/>
          </ac:spMkLst>
        </pc:spChg>
        <pc:spChg chg="add del mod">
          <ac:chgData name="Rowanne Lyons" userId="4465e60d-60ab-40a2-8e36-66d9a61b9072" providerId="ADAL" clId="{77CF723F-75CF-49A0-8044-A682BCD971AE}" dt="2020-09-07T07:24:51.869" v="1855" actId="478"/>
          <ac:spMkLst>
            <pc:docMk/>
            <pc:sldMk cId="265158695" sldId="293"/>
            <ac:spMk id="23" creationId="{9F2491BA-B61C-41D8-A281-9954060F7660}"/>
          </ac:spMkLst>
        </pc:spChg>
        <pc:grpChg chg="add mod">
          <ac:chgData name="Rowanne Lyons" userId="4465e60d-60ab-40a2-8e36-66d9a61b9072" providerId="ADAL" clId="{77CF723F-75CF-49A0-8044-A682BCD971AE}" dt="2020-09-08T17:10:16.598" v="4332" actId="164"/>
          <ac:grpSpMkLst>
            <pc:docMk/>
            <pc:sldMk cId="265158695" sldId="293"/>
            <ac:grpSpMk id="5" creationId="{7B976F8F-D05F-480B-93FA-3B09D5D42205}"/>
          </ac:grpSpMkLst>
        </pc:grpChg>
        <pc:grpChg chg="add mod">
          <ac:chgData name="Rowanne Lyons" userId="4465e60d-60ab-40a2-8e36-66d9a61b9072" providerId="ADAL" clId="{77CF723F-75CF-49A0-8044-A682BCD971AE}" dt="2020-09-08T17:13:43.435" v="4661" actId="14100"/>
          <ac:grpSpMkLst>
            <pc:docMk/>
            <pc:sldMk cId="265158695" sldId="293"/>
            <ac:grpSpMk id="6" creationId="{FE898DAB-8C5A-4933-B87B-C2394A848AD7}"/>
          </ac:grpSpMkLst>
        </pc:grpChg>
        <pc:grpChg chg="mod">
          <ac:chgData name="Rowanne Lyons" userId="4465e60d-60ab-40a2-8e36-66d9a61b9072" providerId="ADAL" clId="{77CF723F-75CF-49A0-8044-A682BCD971AE}" dt="2020-09-07T06:47:35.917" v="1753" actId="14100"/>
          <ac:grpSpMkLst>
            <pc:docMk/>
            <pc:sldMk cId="265158695" sldId="293"/>
            <ac:grpSpMk id="16" creationId="{CF828ADA-A957-4FC1-801E-96D86DE88FC0}"/>
          </ac:grpSpMkLst>
        </pc:grpChg>
        <pc:picChg chg="del">
          <ac:chgData name="Rowanne Lyons" userId="4465e60d-60ab-40a2-8e36-66d9a61b9072" providerId="ADAL" clId="{77CF723F-75CF-49A0-8044-A682BCD971AE}" dt="2020-09-07T06:46:47.894" v="1742" actId="478"/>
          <ac:picMkLst>
            <pc:docMk/>
            <pc:sldMk cId="265158695" sldId="293"/>
            <ac:picMk id="5" creationId="{262515A8-006A-47AA-A98D-A0102502AB5C}"/>
          </ac:picMkLst>
        </pc:picChg>
        <pc:picChg chg="del">
          <ac:chgData name="Rowanne Lyons" userId="4465e60d-60ab-40a2-8e36-66d9a61b9072" providerId="ADAL" clId="{77CF723F-75CF-49A0-8044-A682BCD971AE}" dt="2020-09-07T06:46:46.225" v="1741" actId="478"/>
          <ac:picMkLst>
            <pc:docMk/>
            <pc:sldMk cId="265158695" sldId="293"/>
            <ac:picMk id="6" creationId="{DDC68FE4-295F-4F3D-BE38-6A2F3FBABDBF}"/>
          </ac:picMkLst>
        </pc:picChg>
        <pc:picChg chg="del">
          <ac:chgData name="Rowanne Lyons" userId="4465e60d-60ab-40a2-8e36-66d9a61b9072" providerId="ADAL" clId="{77CF723F-75CF-49A0-8044-A682BCD971AE}" dt="2020-09-07T06:46:44.185" v="1740" actId="478"/>
          <ac:picMkLst>
            <pc:docMk/>
            <pc:sldMk cId="265158695" sldId="293"/>
            <ac:picMk id="7" creationId="{4251A293-09E8-40D6-8067-87D1AC42C4D1}"/>
          </ac:picMkLst>
        </pc:picChg>
        <pc:picChg chg="del mod">
          <ac:chgData name="Rowanne Lyons" userId="4465e60d-60ab-40a2-8e36-66d9a61b9072" providerId="ADAL" clId="{77CF723F-75CF-49A0-8044-A682BCD971AE}" dt="2020-09-07T07:24:41.034" v="1851" actId="478"/>
          <ac:picMkLst>
            <pc:docMk/>
            <pc:sldMk cId="265158695" sldId="293"/>
            <ac:picMk id="9" creationId="{06D6AC31-A8F9-46B0-957E-3AC1702CA2CE}"/>
          </ac:picMkLst>
        </pc:picChg>
        <pc:picChg chg="add del mod ord">
          <ac:chgData name="Rowanne Lyons" userId="4465e60d-60ab-40a2-8e36-66d9a61b9072" providerId="ADAL" clId="{77CF723F-75CF-49A0-8044-A682BCD971AE}" dt="2020-09-07T07:28:24.883" v="1863" actId="478"/>
          <ac:picMkLst>
            <pc:docMk/>
            <pc:sldMk cId="265158695" sldId="293"/>
            <ac:picMk id="10" creationId="{D3498378-8E22-4593-B7CB-2D2DB7F7F0EF}"/>
          </ac:picMkLst>
        </pc:picChg>
        <pc:picChg chg="add del mod ord">
          <ac:chgData name="Rowanne Lyons" userId="4465e60d-60ab-40a2-8e36-66d9a61b9072" providerId="ADAL" clId="{77CF723F-75CF-49A0-8044-A682BCD971AE}" dt="2020-09-07T07:31:55.909" v="1865" actId="478"/>
          <ac:picMkLst>
            <pc:docMk/>
            <pc:sldMk cId="265158695" sldId="293"/>
            <ac:picMk id="18" creationId="{4C21D173-D9CA-44BE-AE40-8758927760DF}"/>
          </ac:picMkLst>
        </pc:picChg>
        <pc:picChg chg="add del mod ord">
          <ac:chgData name="Rowanne Lyons" userId="4465e60d-60ab-40a2-8e36-66d9a61b9072" providerId="ADAL" clId="{77CF723F-75CF-49A0-8044-A682BCD971AE}" dt="2020-09-07T07:31:51.971" v="1864" actId="478"/>
          <ac:picMkLst>
            <pc:docMk/>
            <pc:sldMk cId="265158695" sldId="293"/>
            <ac:picMk id="20" creationId="{F990DB74-C739-4EB5-B64E-19583D4A5658}"/>
          </ac:picMkLst>
        </pc:picChg>
        <pc:picChg chg="add del mod">
          <ac:chgData name="Rowanne Lyons" userId="4465e60d-60ab-40a2-8e36-66d9a61b9072" providerId="ADAL" clId="{77CF723F-75CF-49A0-8044-A682BCD971AE}" dt="2020-09-07T07:24:49.716" v="1854" actId="478"/>
          <ac:picMkLst>
            <pc:docMk/>
            <pc:sldMk cId="265158695" sldId="293"/>
            <ac:picMk id="21" creationId="{D682EE1C-93BD-479C-B94E-03B22CD8AEB0}"/>
          </ac:picMkLst>
        </pc:picChg>
        <pc:picChg chg="add mod ord">
          <ac:chgData name="Rowanne Lyons" userId="4465e60d-60ab-40a2-8e36-66d9a61b9072" providerId="ADAL" clId="{77CF723F-75CF-49A0-8044-A682BCD971AE}" dt="2020-09-08T17:08:48.782" v="4321" actId="164"/>
          <ac:picMkLst>
            <pc:docMk/>
            <pc:sldMk cId="265158695" sldId="293"/>
            <ac:picMk id="25" creationId="{388BFB16-5101-4DE8-8A38-729F592FD077}"/>
          </ac:picMkLst>
        </pc:picChg>
        <pc:picChg chg="add del mod ord">
          <ac:chgData name="Rowanne Lyons" userId="4465e60d-60ab-40a2-8e36-66d9a61b9072" providerId="ADAL" clId="{77CF723F-75CF-49A0-8044-A682BCD971AE}" dt="2020-09-07T07:33:21.693" v="1892" actId="478"/>
          <ac:picMkLst>
            <pc:docMk/>
            <pc:sldMk cId="265158695" sldId="293"/>
            <ac:picMk id="27" creationId="{FBEFC769-B25F-4933-B980-0FCD44FD4A41}"/>
          </ac:picMkLst>
        </pc:picChg>
        <pc:picChg chg="add mod ord">
          <ac:chgData name="Rowanne Lyons" userId="4465e60d-60ab-40a2-8e36-66d9a61b9072" providerId="ADAL" clId="{77CF723F-75CF-49A0-8044-A682BCD971AE}" dt="2020-09-08T17:08:48.782" v="4321" actId="164"/>
          <ac:picMkLst>
            <pc:docMk/>
            <pc:sldMk cId="265158695" sldId="293"/>
            <ac:picMk id="29" creationId="{2EF64242-F00F-4906-8A34-667A521F1AF0}"/>
          </ac:picMkLst>
        </pc:picChg>
        <pc:picChg chg="add mod ord">
          <ac:chgData name="Rowanne Lyons" userId="4465e60d-60ab-40a2-8e36-66d9a61b9072" providerId="ADAL" clId="{77CF723F-75CF-49A0-8044-A682BCD971AE}" dt="2020-09-08T17:08:48.782" v="4321" actId="164"/>
          <ac:picMkLst>
            <pc:docMk/>
            <pc:sldMk cId="265158695" sldId="293"/>
            <ac:picMk id="31" creationId="{25C4DF09-59A6-4E57-98B0-51C492530B89}"/>
          </ac:picMkLst>
        </pc:picChg>
        <pc:picChg chg="add mod ord">
          <ac:chgData name="Rowanne Lyons" userId="4465e60d-60ab-40a2-8e36-66d9a61b9072" providerId="ADAL" clId="{77CF723F-75CF-49A0-8044-A682BCD971AE}" dt="2020-09-08T17:08:48.782" v="4321" actId="164"/>
          <ac:picMkLst>
            <pc:docMk/>
            <pc:sldMk cId="265158695" sldId="293"/>
            <ac:picMk id="33" creationId="{1F472983-D618-4775-B058-430D5AD93F0F}"/>
          </ac:picMkLst>
        </pc:picChg>
      </pc:sldChg>
      <pc:sldChg chg="addSp delSp modSp add del ord">
        <pc:chgData name="Rowanne Lyons" userId="4465e60d-60ab-40a2-8e36-66d9a61b9072" providerId="ADAL" clId="{77CF723F-75CF-49A0-8044-A682BCD971AE}" dt="2020-09-08T16:34:33.415" v="3278" actId="2696"/>
        <pc:sldMkLst>
          <pc:docMk/>
          <pc:sldMk cId="1642578540" sldId="294"/>
        </pc:sldMkLst>
        <pc:spChg chg="mod">
          <ac:chgData name="Rowanne Lyons" userId="4465e60d-60ab-40a2-8e36-66d9a61b9072" providerId="ADAL" clId="{77CF723F-75CF-49A0-8044-A682BCD971AE}" dt="2020-09-07T17:38:48.373" v="2479" actId="20577"/>
          <ac:spMkLst>
            <pc:docMk/>
            <pc:sldMk cId="1642578540" sldId="294"/>
            <ac:spMk id="2" creationId="{9B8F78C4-E873-4ACC-91EE-46345B5B3727}"/>
          </ac:spMkLst>
        </pc:spChg>
        <pc:spChg chg="del">
          <ac:chgData name="Rowanne Lyons" userId="4465e60d-60ab-40a2-8e36-66d9a61b9072" providerId="ADAL" clId="{77CF723F-75CF-49A0-8044-A682BCD971AE}" dt="2020-09-07T15:28:03.914" v="2154" actId="478"/>
          <ac:spMkLst>
            <pc:docMk/>
            <pc:sldMk cId="1642578540" sldId="294"/>
            <ac:spMk id="3" creationId="{B7D2D7C7-66FB-4AFE-88AB-84DE2917C84B}"/>
          </ac:spMkLst>
        </pc:spChg>
        <pc:spChg chg="add del mod">
          <ac:chgData name="Rowanne Lyons" userId="4465e60d-60ab-40a2-8e36-66d9a61b9072" providerId="ADAL" clId="{77CF723F-75CF-49A0-8044-A682BCD971AE}" dt="2020-09-07T17:29:53.863" v="2401" actId="478"/>
          <ac:spMkLst>
            <pc:docMk/>
            <pc:sldMk cId="1642578540" sldId="294"/>
            <ac:spMk id="13" creationId="{526B15DB-D380-4472-BB79-558404F9B643}"/>
          </ac:spMkLst>
        </pc:spChg>
        <pc:spChg chg="add mod">
          <ac:chgData name="Rowanne Lyons" userId="4465e60d-60ab-40a2-8e36-66d9a61b9072" providerId="ADAL" clId="{77CF723F-75CF-49A0-8044-A682BCD971AE}" dt="2020-09-07T17:38:22.951" v="2473" actId="20577"/>
          <ac:spMkLst>
            <pc:docMk/>
            <pc:sldMk cId="1642578540" sldId="294"/>
            <ac:spMk id="26" creationId="{3D007446-753D-46EF-B743-BAD90D73666D}"/>
          </ac:spMkLst>
        </pc:spChg>
        <pc:spChg chg="add mod">
          <ac:chgData name="Rowanne Lyons" userId="4465e60d-60ab-40a2-8e36-66d9a61b9072" providerId="ADAL" clId="{77CF723F-75CF-49A0-8044-A682BCD971AE}" dt="2020-09-07T17:35:38.871" v="2455" actId="20577"/>
          <ac:spMkLst>
            <pc:docMk/>
            <pc:sldMk cId="1642578540" sldId="294"/>
            <ac:spMk id="34" creationId="{410AD3CF-701F-4873-8215-1BA355AB0B4C}"/>
          </ac:spMkLst>
        </pc:spChg>
        <pc:spChg chg="add mod">
          <ac:chgData name="Rowanne Lyons" userId="4465e60d-60ab-40a2-8e36-66d9a61b9072" providerId="ADAL" clId="{77CF723F-75CF-49A0-8044-A682BCD971AE}" dt="2020-09-07T17:30:13.004" v="2411" actId="947"/>
          <ac:spMkLst>
            <pc:docMk/>
            <pc:sldMk cId="1642578540" sldId="294"/>
            <ac:spMk id="35" creationId="{2280C606-40A4-456E-8442-D7A1D5F5E042}"/>
          </ac:spMkLst>
        </pc:spChg>
        <pc:spChg chg="add mod">
          <ac:chgData name="Rowanne Lyons" userId="4465e60d-60ab-40a2-8e36-66d9a61b9072" providerId="ADAL" clId="{77CF723F-75CF-49A0-8044-A682BCD971AE}" dt="2020-09-07T17:34:34.584" v="2443" actId="20577"/>
          <ac:spMkLst>
            <pc:docMk/>
            <pc:sldMk cId="1642578540" sldId="294"/>
            <ac:spMk id="43" creationId="{F9EAE2ED-9E32-47A5-9CED-5A305D68D54C}"/>
          </ac:spMkLst>
        </pc:spChg>
        <pc:picChg chg="add del">
          <ac:chgData name="Rowanne Lyons" userId="4465e60d-60ab-40a2-8e36-66d9a61b9072" providerId="ADAL" clId="{77CF723F-75CF-49A0-8044-A682BCD971AE}" dt="2020-09-08T16:34:18.228" v="3276" actId="478"/>
          <ac:picMkLst>
            <pc:docMk/>
            <pc:sldMk cId="1642578540" sldId="294"/>
            <ac:picMk id="3" creationId="{41060570-6FD6-477B-A6A1-6CF114192C50}"/>
          </ac:picMkLst>
        </pc:picChg>
        <pc:picChg chg="add del mod">
          <ac:chgData name="Rowanne Lyons" userId="4465e60d-60ab-40a2-8e36-66d9a61b9072" providerId="ADAL" clId="{77CF723F-75CF-49A0-8044-A682BCD971AE}" dt="2020-09-07T15:38:17.115" v="2176" actId="478"/>
          <ac:picMkLst>
            <pc:docMk/>
            <pc:sldMk cId="1642578540" sldId="294"/>
            <ac:picMk id="5" creationId="{3788CB26-3C14-4434-9B9E-B1B230D2CB3F}"/>
          </ac:picMkLst>
        </pc:picChg>
        <pc:picChg chg="add mod ord">
          <ac:chgData name="Rowanne Lyons" userId="4465e60d-60ab-40a2-8e36-66d9a61b9072" providerId="ADAL" clId="{77CF723F-75CF-49A0-8044-A682BCD971AE}" dt="2020-09-07T17:37:41.522" v="2463" actId="1076"/>
          <ac:picMkLst>
            <pc:docMk/>
            <pc:sldMk cId="1642578540" sldId="294"/>
            <ac:picMk id="7" creationId="{2C1CB861-0B6D-4E19-8D09-D0318CAA6D3D}"/>
          </ac:picMkLst>
        </pc:picChg>
        <pc:picChg chg="add mod">
          <ac:chgData name="Rowanne Lyons" userId="4465e60d-60ab-40a2-8e36-66d9a61b9072" providerId="ADAL" clId="{77CF723F-75CF-49A0-8044-A682BCD971AE}" dt="2020-09-07T15:38:32.745" v="2181" actId="1076"/>
          <ac:picMkLst>
            <pc:docMk/>
            <pc:sldMk cId="1642578540" sldId="294"/>
            <ac:picMk id="11" creationId="{7D135C9F-E9C7-46CB-B04C-BD2467910FB7}"/>
          </ac:picMkLst>
        </pc:picChg>
        <pc:cxnChg chg="add mod">
          <ac:chgData name="Rowanne Lyons" userId="4465e60d-60ab-40a2-8e36-66d9a61b9072" providerId="ADAL" clId="{77CF723F-75CF-49A0-8044-A682BCD971AE}" dt="2020-09-07T17:37:50.629" v="2465" actId="14100"/>
          <ac:cxnSpMkLst>
            <pc:docMk/>
            <pc:sldMk cId="1642578540" sldId="294"/>
            <ac:cxnSpMk id="9" creationId="{EC5FD67D-BD5E-4847-9217-428A107060B1}"/>
          </ac:cxnSpMkLst>
        </pc:cxnChg>
        <pc:cxnChg chg="add del mod">
          <ac:chgData name="Rowanne Lyons" userId="4465e60d-60ab-40a2-8e36-66d9a61b9072" providerId="ADAL" clId="{77CF723F-75CF-49A0-8044-A682BCD971AE}" dt="2020-09-07T15:37:24.653" v="2175" actId="478"/>
          <ac:cxnSpMkLst>
            <pc:docMk/>
            <pc:sldMk cId="1642578540" sldId="294"/>
            <ac:cxnSpMk id="10" creationId="{621B7409-4A21-4378-BF71-26C27175FDB7}"/>
          </ac:cxnSpMkLst>
        </pc:cxnChg>
        <pc:cxnChg chg="add mod">
          <ac:chgData name="Rowanne Lyons" userId="4465e60d-60ab-40a2-8e36-66d9a61b9072" providerId="ADAL" clId="{77CF723F-75CF-49A0-8044-A682BCD971AE}" dt="2020-09-07T17:16:36.107" v="2278" actId="14100"/>
          <ac:cxnSpMkLst>
            <pc:docMk/>
            <pc:sldMk cId="1642578540" sldId="294"/>
            <ac:cxnSpMk id="12" creationId="{D4B1B3B7-1E42-4E09-A652-DC765EC3DF67}"/>
          </ac:cxnSpMkLst>
        </pc:cxnChg>
        <pc:cxnChg chg="add del mod">
          <ac:chgData name="Rowanne Lyons" userId="4465e60d-60ab-40a2-8e36-66d9a61b9072" providerId="ADAL" clId="{77CF723F-75CF-49A0-8044-A682BCD971AE}" dt="2020-09-07T17:18:38.450" v="2301" actId="478"/>
          <ac:cxnSpMkLst>
            <pc:docMk/>
            <pc:sldMk cId="1642578540" sldId="294"/>
            <ac:cxnSpMk id="16" creationId="{08F87FBF-B64F-4E90-B0B3-A1BF964CA517}"/>
          </ac:cxnSpMkLst>
        </pc:cxnChg>
        <pc:cxnChg chg="add del mod">
          <ac:chgData name="Rowanne Lyons" userId="4465e60d-60ab-40a2-8e36-66d9a61b9072" providerId="ADAL" clId="{77CF723F-75CF-49A0-8044-A682BCD971AE}" dt="2020-09-07T17:18:01.258" v="2297" actId="11529"/>
          <ac:cxnSpMkLst>
            <pc:docMk/>
            <pc:sldMk cId="1642578540" sldId="294"/>
            <ac:cxnSpMk id="18" creationId="{5B1315B1-9ECD-4D19-9414-F2552BCA1CC1}"/>
          </ac:cxnSpMkLst>
        </pc:cxnChg>
        <pc:cxnChg chg="add del mod">
          <ac:chgData name="Rowanne Lyons" userId="4465e60d-60ab-40a2-8e36-66d9a61b9072" providerId="ADAL" clId="{77CF723F-75CF-49A0-8044-A682BCD971AE}" dt="2020-09-07T17:18:41.997" v="2302" actId="478"/>
          <ac:cxnSpMkLst>
            <pc:docMk/>
            <pc:sldMk cId="1642578540" sldId="294"/>
            <ac:cxnSpMk id="20" creationId="{D450B738-218D-4F13-91FB-7FF059E07759}"/>
          </ac:cxnSpMkLst>
        </pc:cxnChg>
        <pc:cxnChg chg="add mod">
          <ac:chgData name="Rowanne Lyons" userId="4465e60d-60ab-40a2-8e36-66d9a61b9072" providerId="ADAL" clId="{77CF723F-75CF-49A0-8044-A682BCD971AE}" dt="2020-09-07T17:38:00.545" v="2467" actId="14100"/>
          <ac:cxnSpMkLst>
            <pc:docMk/>
            <pc:sldMk cId="1642578540" sldId="294"/>
            <ac:cxnSpMk id="23" creationId="{FC8E13AB-6CD2-4B0F-819D-B3C1B29F9B04}"/>
          </ac:cxnSpMkLst>
        </pc:cxnChg>
        <pc:cxnChg chg="add mod">
          <ac:chgData name="Rowanne Lyons" userId="4465e60d-60ab-40a2-8e36-66d9a61b9072" providerId="ADAL" clId="{77CF723F-75CF-49A0-8044-A682BCD971AE}" dt="2020-09-07T17:38:08.613" v="2471" actId="14100"/>
          <ac:cxnSpMkLst>
            <pc:docMk/>
            <pc:sldMk cId="1642578540" sldId="294"/>
            <ac:cxnSpMk id="25" creationId="{FCCFCE8D-7133-4708-A590-11508CF72025}"/>
          </ac:cxnSpMkLst>
        </pc:cxnChg>
        <pc:cxnChg chg="add mod">
          <ac:chgData name="Rowanne Lyons" userId="4465e60d-60ab-40a2-8e36-66d9a61b9072" providerId="ADAL" clId="{77CF723F-75CF-49A0-8044-A682BCD971AE}" dt="2020-09-07T17:23:11.790" v="2323" actId="693"/>
          <ac:cxnSpMkLst>
            <pc:docMk/>
            <pc:sldMk cId="1642578540" sldId="294"/>
            <ac:cxnSpMk id="27" creationId="{CCB99145-58E8-4191-A108-A182D9D82F2D}"/>
          </ac:cxnSpMkLst>
        </pc:cxnChg>
        <pc:cxnChg chg="add mod">
          <ac:chgData name="Rowanne Lyons" userId="4465e60d-60ab-40a2-8e36-66d9a61b9072" providerId="ADAL" clId="{77CF723F-75CF-49A0-8044-A682BCD971AE}" dt="2020-09-07T17:24:34.266" v="2339" actId="14100"/>
          <ac:cxnSpMkLst>
            <pc:docMk/>
            <pc:sldMk cId="1642578540" sldId="294"/>
            <ac:cxnSpMk id="28" creationId="{8AD9EAEF-B2EE-471E-80FB-48070B64608B}"/>
          </ac:cxnSpMkLst>
        </pc:cxnChg>
        <pc:cxnChg chg="add mod">
          <ac:chgData name="Rowanne Lyons" userId="4465e60d-60ab-40a2-8e36-66d9a61b9072" providerId="ADAL" clId="{77CF723F-75CF-49A0-8044-A682BCD971AE}" dt="2020-09-07T17:35:03.997" v="2448" actId="14100"/>
          <ac:cxnSpMkLst>
            <pc:docMk/>
            <pc:sldMk cId="1642578540" sldId="294"/>
            <ac:cxnSpMk id="32" creationId="{A1F26251-9ED0-43A9-81FD-EEC09822E3BA}"/>
          </ac:cxnSpMkLst>
        </pc:cxnChg>
        <pc:cxnChg chg="add mod">
          <ac:chgData name="Rowanne Lyons" userId="4465e60d-60ab-40a2-8e36-66d9a61b9072" providerId="ADAL" clId="{77CF723F-75CF-49A0-8044-A682BCD971AE}" dt="2020-09-07T17:35:16.586" v="2451" actId="14100"/>
          <ac:cxnSpMkLst>
            <pc:docMk/>
            <pc:sldMk cId="1642578540" sldId="294"/>
            <ac:cxnSpMk id="33" creationId="{B08740D5-E5EB-4FF6-94D2-9A346E63F524}"/>
          </ac:cxnSpMkLst>
        </pc:cxnChg>
        <pc:cxnChg chg="add mod">
          <ac:chgData name="Rowanne Lyons" userId="4465e60d-60ab-40a2-8e36-66d9a61b9072" providerId="ADAL" clId="{77CF723F-75CF-49A0-8044-A682BCD971AE}" dt="2020-09-07T17:33:56.866" v="2437" actId="14100"/>
          <ac:cxnSpMkLst>
            <pc:docMk/>
            <pc:sldMk cId="1642578540" sldId="294"/>
            <ac:cxnSpMk id="36" creationId="{33CD3144-45B7-4C82-86ED-906536DF854C}"/>
          </ac:cxnSpMkLst>
        </pc:cxnChg>
        <pc:cxnChg chg="add mod">
          <ac:chgData name="Rowanne Lyons" userId="4465e60d-60ab-40a2-8e36-66d9a61b9072" providerId="ADAL" clId="{77CF723F-75CF-49A0-8044-A682BCD971AE}" dt="2020-09-07T17:33:37.153" v="2436" actId="14100"/>
          <ac:cxnSpMkLst>
            <pc:docMk/>
            <pc:sldMk cId="1642578540" sldId="294"/>
            <ac:cxnSpMk id="41" creationId="{EDDF7961-63E0-423E-84CE-FECDBF94D45E}"/>
          </ac:cxnSpMkLst>
        </pc:cxnChg>
      </pc:sldChg>
      <pc:sldChg chg="addSp delSp modSp add">
        <pc:chgData name="Rowanne Lyons" userId="4465e60d-60ab-40a2-8e36-66d9a61b9072" providerId="ADAL" clId="{77CF723F-75CF-49A0-8044-A682BCD971AE}" dt="2020-09-09T17:03:34.303" v="5849" actId="1076"/>
        <pc:sldMkLst>
          <pc:docMk/>
          <pc:sldMk cId="658085058" sldId="295"/>
        </pc:sldMkLst>
        <pc:spChg chg="add mod">
          <ac:chgData name="Rowanne Lyons" userId="4465e60d-60ab-40a2-8e36-66d9a61b9072" providerId="ADAL" clId="{77CF723F-75CF-49A0-8044-A682BCD971AE}" dt="2020-09-09T16:07:12.640" v="5843" actId="1076"/>
          <ac:spMkLst>
            <pc:docMk/>
            <pc:sldMk cId="658085058" sldId="295"/>
            <ac:spMk id="22" creationId="{71260274-3F5D-4537-9FE6-BE5BA9C51E3A}"/>
          </ac:spMkLst>
        </pc:spChg>
        <pc:spChg chg="mod">
          <ac:chgData name="Rowanne Lyons" userId="4465e60d-60ab-40a2-8e36-66d9a61b9072" providerId="ADAL" clId="{77CF723F-75CF-49A0-8044-A682BCD971AE}" dt="2020-09-08T16:39:10.998" v="3338" actId="164"/>
          <ac:spMkLst>
            <pc:docMk/>
            <pc:sldMk cId="658085058" sldId="295"/>
            <ac:spMk id="26" creationId="{3D007446-753D-46EF-B743-BAD90D73666D}"/>
          </ac:spMkLst>
        </pc:spChg>
        <pc:spChg chg="mod">
          <ac:chgData name="Rowanne Lyons" userId="4465e60d-60ab-40a2-8e36-66d9a61b9072" providerId="ADAL" clId="{77CF723F-75CF-49A0-8044-A682BCD971AE}" dt="2020-09-08T16:39:45.827" v="3344" actId="14100"/>
          <ac:spMkLst>
            <pc:docMk/>
            <pc:sldMk cId="658085058" sldId="295"/>
            <ac:spMk id="34" creationId="{410AD3CF-701F-4873-8215-1BA355AB0B4C}"/>
          </ac:spMkLst>
        </pc:spChg>
        <pc:spChg chg="mod">
          <ac:chgData name="Rowanne Lyons" userId="4465e60d-60ab-40a2-8e36-66d9a61b9072" providerId="ADAL" clId="{77CF723F-75CF-49A0-8044-A682BCD971AE}" dt="2020-09-09T16:07:02.645" v="5841" actId="1076"/>
          <ac:spMkLst>
            <pc:docMk/>
            <pc:sldMk cId="658085058" sldId="295"/>
            <ac:spMk id="35" creationId="{2280C606-40A4-456E-8442-D7A1D5F5E042}"/>
          </ac:spMkLst>
        </pc:spChg>
        <pc:spChg chg="del mod">
          <ac:chgData name="Rowanne Lyons" userId="4465e60d-60ab-40a2-8e36-66d9a61b9072" providerId="ADAL" clId="{77CF723F-75CF-49A0-8044-A682BCD971AE}" dt="2020-09-08T16:35:45.659" v="3292" actId="478"/>
          <ac:spMkLst>
            <pc:docMk/>
            <pc:sldMk cId="658085058" sldId="295"/>
            <ac:spMk id="43" creationId="{F9EAE2ED-9E32-47A5-9CED-5A305D68D54C}"/>
          </ac:spMkLst>
        </pc:spChg>
        <pc:grpChg chg="add mod">
          <ac:chgData name="Rowanne Lyons" userId="4465e60d-60ab-40a2-8e36-66d9a61b9072" providerId="ADAL" clId="{77CF723F-75CF-49A0-8044-A682BCD971AE}" dt="2020-09-09T17:03:25.780" v="5848" actId="1076"/>
          <ac:grpSpMkLst>
            <pc:docMk/>
            <pc:sldMk cId="658085058" sldId="295"/>
            <ac:grpSpMk id="3" creationId="{EE4330CB-3243-4230-953F-AE5682B7F886}"/>
          </ac:grpSpMkLst>
        </pc:grpChg>
        <pc:picChg chg="add del mod ord modCrop">
          <ac:chgData name="Rowanne Lyons" userId="4465e60d-60ab-40a2-8e36-66d9a61b9072" providerId="ADAL" clId="{77CF723F-75CF-49A0-8044-A682BCD971AE}" dt="2020-09-08T16:39:22.977" v="3340" actId="732"/>
          <ac:picMkLst>
            <pc:docMk/>
            <pc:sldMk cId="658085058" sldId="295"/>
            <ac:picMk id="5" creationId="{B1A53320-5044-4827-92A0-882DB4F6752C}"/>
          </ac:picMkLst>
        </pc:picChg>
        <pc:picChg chg="del">
          <ac:chgData name="Rowanne Lyons" userId="4465e60d-60ab-40a2-8e36-66d9a61b9072" providerId="ADAL" clId="{77CF723F-75CF-49A0-8044-A682BCD971AE}" dt="2020-09-07T17:43:26.052" v="2481" actId="478"/>
          <ac:picMkLst>
            <pc:docMk/>
            <pc:sldMk cId="658085058" sldId="295"/>
            <ac:picMk id="7" creationId="{2C1CB861-0B6D-4E19-8D09-D0318CAA6D3D}"/>
          </ac:picMkLst>
        </pc:picChg>
        <pc:picChg chg="mod">
          <ac:chgData name="Rowanne Lyons" userId="4465e60d-60ab-40a2-8e36-66d9a61b9072" providerId="ADAL" clId="{77CF723F-75CF-49A0-8044-A682BCD971AE}" dt="2020-09-08T16:39:10.998" v="3338" actId="164"/>
          <ac:picMkLst>
            <pc:docMk/>
            <pc:sldMk cId="658085058" sldId="295"/>
            <ac:picMk id="11" creationId="{7D135C9F-E9C7-46CB-B04C-BD2467910FB7}"/>
          </ac:picMkLst>
        </pc:picChg>
        <pc:cxnChg chg="del mod">
          <ac:chgData name="Rowanne Lyons" userId="4465e60d-60ab-40a2-8e36-66d9a61b9072" providerId="ADAL" clId="{77CF723F-75CF-49A0-8044-A682BCD971AE}" dt="2020-09-08T16:35:08.315" v="3283" actId="478"/>
          <ac:cxnSpMkLst>
            <pc:docMk/>
            <pc:sldMk cId="658085058" sldId="295"/>
            <ac:cxnSpMk id="9" creationId="{EC5FD67D-BD5E-4847-9217-428A107060B1}"/>
          </ac:cxnSpMkLst>
        </pc:cxnChg>
        <pc:cxnChg chg="mod">
          <ac:chgData name="Rowanne Lyons" userId="4465e60d-60ab-40a2-8e36-66d9a61b9072" providerId="ADAL" clId="{77CF723F-75CF-49A0-8044-A682BCD971AE}" dt="2020-09-09T16:06:57.544" v="5840" actId="1076"/>
          <ac:cxnSpMkLst>
            <pc:docMk/>
            <pc:sldMk cId="658085058" sldId="295"/>
            <ac:cxnSpMk id="12" creationId="{D4B1B3B7-1E42-4E09-A652-DC765EC3DF67}"/>
          </ac:cxnSpMkLst>
        </pc:cxnChg>
        <pc:cxnChg chg="add mod">
          <ac:chgData name="Rowanne Lyons" userId="4465e60d-60ab-40a2-8e36-66d9a61b9072" providerId="ADAL" clId="{77CF723F-75CF-49A0-8044-A682BCD971AE}" dt="2020-09-08T16:39:10.998" v="3338" actId="164"/>
          <ac:cxnSpMkLst>
            <pc:docMk/>
            <pc:sldMk cId="658085058" sldId="295"/>
            <ac:cxnSpMk id="20" creationId="{D785A050-BDF5-4091-B401-BC04664A259D}"/>
          </ac:cxnSpMkLst>
        </pc:cxnChg>
        <pc:cxnChg chg="add mod">
          <ac:chgData name="Rowanne Lyons" userId="4465e60d-60ab-40a2-8e36-66d9a61b9072" providerId="ADAL" clId="{77CF723F-75CF-49A0-8044-A682BCD971AE}" dt="2020-09-09T17:03:34.303" v="5849" actId="1076"/>
          <ac:cxnSpMkLst>
            <pc:docMk/>
            <pc:sldMk cId="658085058" sldId="295"/>
            <ac:cxnSpMk id="21" creationId="{43940B21-B89D-4214-A1EE-3261993FECF9}"/>
          </ac:cxnSpMkLst>
        </pc:cxnChg>
        <pc:cxnChg chg="mod">
          <ac:chgData name="Rowanne Lyons" userId="4465e60d-60ab-40a2-8e36-66d9a61b9072" providerId="ADAL" clId="{77CF723F-75CF-49A0-8044-A682BCD971AE}" dt="2020-09-08T16:39:10.998" v="3338" actId="164"/>
          <ac:cxnSpMkLst>
            <pc:docMk/>
            <pc:sldMk cId="658085058" sldId="295"/>
            <ac:cxnSpMk id="23" creationId="{FC8E13AB-6CD2-4B0F-819D-B3C1B29F9B04}"/>
          </ac:cxnSpMkLst>
        </pc:cxnChg>
        <pc:cxnChg chg="add mod">
          <ac:chgData name="Rowanne Lyons" userId="4465e60d-60ab-40a2-8e36-66d9a61b9072" providerId="ADAL" clId="{77CF723F-75CF-49A0-8044-A682BCD971AE}" dt="2020-09-08T16:39:10.998" v="3338" actId="164"/>
          <ac:cxnSpMkLst>
            <pc:docMk/>
            <pc:sldMk cId="658085058" sldId="295"/>
            <ac:cxnSpMk id="24" creationId="{E3957CD9-5541-49CD-8FCD-70F2CC8F26F1}"/>
          </ac:cxnSpMkLst>
        </pc:cxnChg>
        <pc:cxnChg chg="mod">
          <ac:chgData name="Rowanne Lyons" userId="4465e60d-60ab-40a2-8e36-66d9a61b9072" providerId="ADAL" clId="{77CF723F-75CF-49A0-8044-A682BCD971AE}" dt="2020-09-08T16:39:10.998" v="3338" actId="164"/>
          <ac:cxnSpMkLst>
            <pc:docMk/>
            <pc:sldMk cId="658085058" sldId="295"/>
            <ac:cxnSpMk id="25" creationId="{FCCFCE8D-7133-4708-A590-11508CF72025}"/>
          </ac:cxnSpMkLst>
        </pc:cxnChg>
        <pc:cxnChg chg="del mod">
          <ac:chgData name="Rowanne Lyons" userId="4465e60d-60ab-40a2-8e36-66d9a61b9072" providerId="ADAL" clId="{77CF723F-75CF-49A0-8044-A682BCD971AE}" dt="2020-09-08T16:35:05.987" v="3282" actId="478"/>
          <ac:cxnSpMkLst>
            <pc:docMk/>
            <pc:sldMk cId="658085058" sldId="295"/>
            <ac:cxnSpMk id="27" creationId="{CCB99145-58E8-4191-A108-A182D9D82F2D}"/>
          </ac:cxnSpMkLst>
        </pc:cxnChg>
        <pc:cxnChg chg="del mod">
          <ac:chgData name="Rowanne Lyons" userId="4465e60d-60ab-40a2-8e36-66d9a61b9072" providerId="ADAL" clId="{77CF723F-75CF-49A0-8044-A682BCD971AE}" dt="2020-09-08T16:34:57.637" v="3279" actId="478"/>
          <ac:cxnSpMkLst>
            <pc:docMk/>
            <pc:sldMk cId="658085058" sldId="295"/>
            <ac:cxnSpMk id="28" creationId="{8AD9EAEF-B2EE-471E-80FB-48070B64608B}"/>
          </ac:cxnSpMkLst>
        </pc:cxnChg>
        <pc:cxnChg chg="mod">
          <ac:chgData name="Rowanne Lyons" userId="4465e60d-60ab-40a2-8e36-66d9a61b9072" providerId="ADAL" clId="{77CF723F-75CF-49A0-8044-A682BCD971AE}" dt="2020-09-08T16:39:10.998" v="3338" actId="164"/>
          <ac:cxnSpMkLst>
            <pc:docMk/>
            <pc:sldMk cId="658085058" sldId="295"/>
            <ac:cxnSpMk id="32" creationId="{A1F26251-9ED0-43A9-81FD-EEC09822E3BA}"/>
          </ac:cxnSpMkLst>
        </pc:cxnChg>
        <pc:cxnChg chg="mod">
          <ac:chgData name="Rowanne Lyons" userId="4465e60d-60ab-40a2-8e36-66d9a61b9072" providerId="ADAL" clId="{77CF723F-75CF-49A0-8044-A682BCD971AE}" dt="2020-09-08T16:39:10.998" v="3338" actId="164"/>
          <ac:cxnSpMkLst>
            <pc:docMk/>
            <pc:sldMk cId="658085058" sldId="295"/>
            <ac:cxnSpMk id="33" creationId="{B08740D5-E5EB-4FF6-94D2-9A346E63F524}"/>
          </ac:cxnSpMkLst>
        </pc:cxnChg>
        <pc:cxnChg chg="mod">
          <ac:chgData name="Rowanne Lyons" userId="4465e60d-60ab-40a2-8e36-66d9a61b9072" providerId="ADAL" clId="{77CF723F-75CF-49A0-8044-A682BCD971AE}" dt="2020-09-09T16:07:38.383" v="5846" actId="1076"/>
          <ac:cxnSpMkLst>
            <pc:docMk/>
            <pc:sldMk cId="658085058" sldId="295"/>
            <ac:cxnSpMk id="36" creationId="{33CD3144-45B7-4C82-86ED-906536DF854C}"/>
          </ac:cxnSpMkLst>
        </pc:cxnChg>
        <pc:cxnChg chg="mod">
          <ac:chgData name="Rowanne Lyons" userId="4465e60d-60ab-40a2-8e36-66d9a61b9072" providerId="ADAL" clId="{77CF723F-75CF-49A0-8044-A682BCD971AE}" dt="2020-09-09T16:07:38.383" v="5846" actId="1076"/>
          <ac:cxnSpMkLst>
            <pc:docMk/>
            <pc:sldMk cId="658085058" sldId="295"/>
            <ac:cxnSpMk id="41" creationId="{EDDF7961-63E0-423E-84CE-FECDBF94D45E}"/>
          </ac:cxnSpMkLst>
        </pc:cxnChg>
      </pc:sldChg>
      <pc:sldChg chg="addSp delSp modSp add del">
        <pc:chgData name="Rowanne Lyons" userId="4465e60d-60ab-40a2-8e36-66d9a61b9072" providerId="ADAL" clId="{77CF723F-75CF-49A0-8044-A682BCD971AE}" dt="2020-09-07T17:30:19.780" v="2412" actId="2696"/>
        <pc:sldMkLst>
          <pc:docMk/>
          <pc:sldMk cId="2932583269" sldId="295"/>
        </pc:sldMkLst>
        <pc:spChg chg="mod">
          <ac:chgData name="Rowanne Lyons" userId="4465e60d-60ab-40a2-8e36-66d9a61b9072" providerId="ADAL" clId="{77CF723F-75CF-49A0-8044-A682BCD971AE}" dt="2020-09-07T15:48:55.147" v="2225" actId="20577"/>
          <ac:spMkLst>
            <pc:docMk/>
            <pc:sldMk cId="2932583269" sldId="295"/>
            <ac:spMk id="2" creationId="{9B8F78C4-E873-4ACC-91EE-46345B5B3727}"/>
          </ac:spMkLst>
        </pc:spChg>
        <pc:spChg chg="add mod">
          <ac:chgData name="Rowanne Lyons" userId="4465e60d-60ab-40a2-8e36-66d9a61b9072" providerId="ADAL" clId="{77CF723F-75CF-49A0-8044-A682BCD971AE}" dt="2020-09-07T15:50:55.557" v="2244" actId="207"/>
          <ac:spMkLst>
            <pc:docMk/>
            <pc:sldMk cId="2932583269" sldId="295"/>
            <ac:spMk id="16" creationId="{EE2EB0DD-22AE-440F-8E78-3ECD2C5E54AC}"/>
          </ac:spMkLst>
        </pc:spChg>
        <pc:picChg chg="add mod ord">
          <ac:chgData name="Rowanne Lyons" userId="4465e60d-60ab-40a2-8e36-66d9a61b9072" providerId="ADAL" clId="{77CF723F-75CF-49A0-8044-A682BCD971AE}" dt="2020-09-07T15:45:42.163" v="2189" actId="14100"/>
          <ac:picMkLst>
            <pc:docMk/>
            <pc:sldMk cId="2932583269" sldId="295"/>
            <ac:picMk id="5" creationId="{ADBAAF69-4024-4648-A80B-BBF8E8FF1313}"/>
          </ac:picMkLst>
        </pc:picChg>
        <pc:picChg chg="del">
          <ac:chgData name="Rowanne Lyons" userId="4465e60d-60ab-40a2-8e36-66d9a61b9072" providerId="ADAL" clId="{77CF723F-75CF-49A0-8044-A682BCD971AE}" dt="2020-09-07T15:45:16.351" v="2183" actId="478"/>
          <ac:picMkLst>
            <pc:docMk/>
            <pc:sldMk cId="2932583269" sldId="295"/>
            <ac:picMk id="7" creationId="{2C1CB861-0B6D-4E19-8D09-D0318CAA6D3D}"/>
          </ac:picMkLst>
        </pc:picChg>
        <pc:picChg chg="mod">
          <ac:chgData name="Rowanne Lyons" userId="4465e60d-60ab-40a2-8e36-66d9a61b9072" providerId="ADAL" clId="{77CF723F-75CF-49A0-8044-A682BCD971AE}" dt="2020-09-07T15:45:52.429" v="2191" actId="1076"/>
          <ac:picMkLst>
            <pc:docMk/>
            <pc:sldMk cId="2932583269" sldId="295"/>
            <ac:picMk id="11" creationId="{7D135C9F-E9C7-46CB-B04C-BD2467910FB7}"/>
          </ac:picMkLst>
        </pc:picChg>
        <pc:cxnChg chg="add mod">
          <ac:chgData name="Rowanne Lyons" userId="4465e60d-60ab-40a2-8e36-66d9a61b9072" providerId="ADAL" clId="{77CF723F-75CF-49A0-8044-A682BCD971AE}" dt="2020-09-07T15:47:34.397" v="2197" actId="208"/>
          <ac:cxnSpMkLst>
            <pc:docMk/>
            <pc:sldMk cId="2932583269" sldId="295"/>
            <ac:cxnSpMk id="8" creationId="{DB5E37FB-DAD5-4670-A874-CC9C5F8B181C}"/>
          </ac:cxnSpMkLst>
        </pc:cxnChg>
        <pc:cxnChg chg="del">
          <ac:chgData name="Rowanne Lyons" userId="4465e60d-60ab-40a2-8e36-66d9a61b9072" providerId="ADAL" clId="{77CF723F-75CF-49A0-8044-A682BCD971AE}" dt="2020-09-07T15:45:46.370" v="2190" actId="478"/>
          <ac:cxnSpMkLst>
            <pc:docMk/>
            <pc:sldMk cId="2932583269" sldId="295"/>
            <ac:cxnSpMk id="9" creationId="{EC5FD67D-BD5E-4847-9217-428A107060B1}"/>
          </ac:cxnSpMkLst>
        </pc:cxnChg>
        <pc:cxnChg chg="add mod">
          <ac:chgData name="Rowanne Lyons" userId="4465e60d-60ab-40a2-8e36-66d9a61b9072" providerId="ADAL" clId="{77CF723F-75CF-49A0-8044-A682BCD971AE}" dt="2020-09-07T15:50:36.325" v="2240" actId="208"/>
          <ac:cxnSpMkLst>
            <pc:docMk/>
            <pc:sldMk cId="2932583269" sldId="295"/>
            <ac:cxnSpMk id="13" creationId="{115EA316-361A-4BFF-A492-609D490C1A16}"/>
          </ac:cxnSpMkLst>
        </pc:cxnChg>
        <pc:cxnChg chg="add mod">
          <ac:chgData name="Rowanne Lyons" userId="4465e60d-60ab-40a2-8e36-66d9a61b9072" providerId="ADAL" clId="{77CF723F-75CF-49A0-8044-A682BCD971AE}" dt="2020-09-07T15:48:06.959" v="2201" actId="1582"/>
          <ac:cxnSpMkLst>
            <pc:docMk/>
            <pc:sldMk cId="2932583269" sldId="295"/>
            <ac:cxnSpMk id="15" creationId="{D34AF6C2-B376-4BF7-B0DF-63054CE8BA08}"/>
          </ac:cxnSpMkLst>
        </pc:cxnChg>
        <pc:cxnChg chg="add mod">
          <ac:chgData name="Rowanne Lyons" userId="4465e60d-60ab-40a2-8e36-66d9a61b9072" providerId="ADAL" clId="{77CF723F-75CF-49A0-8044-A682BCD971AE}" dt="2020-09-07T15:51:28.623" v="2247" actId="1582"/>
          <ac:cxnSpMkLst>
            <pc:docMk/>
            <pc:sldMk cId="2932583269" sldId="295"/>
            <ac:cxnSpMk id="18" creationId="{B2952A30-08B3-4583-ABE5-F72238483074}"/>
          </ac:cxnSpMkLst>
        </pc:cxnChg>
        <pc:cxnChg chg="add mod">
          <ac:chgData name="Rowanne Lyons" userId="4465e60d-60ab-40a2-8e36-66d9a61b9072" providerId="ADAL" clId="{77CF723F-75CF-49A0-8044-A682BCD971AE}" dt="2020-09-07T15:51:39.099" v="2249" actId="1076"/>
          <ac:cxnSpMkLst>
            <pc:docMk/>
            <pc:sldMk cId="2932583269" sldId="295"/>
            <ac:cxnSpMk id="19" creationId="{F949585B-8DE1-4C25-A618-AD52C2AC69EE}"/>
          </ac:cxnSpMkLst>
        </pc:cxnChg>
        <pc:cxnChg chg="add mod">
          <ac:chgData name="Rowanne Lyons" userId="4465e60d-60ab-40a2-8e36-66d9a61b9072" providerId="ADAL" clId="{77CF723F-75CF-49A0-8044-A682BCD971AE}" dt="2020-09-07T15:52:21.644" v="2250" actId="11529"/>
          <ac:cxnSpMkLst>
            <pc:docMk/>
            <pc:sldMk cId="2932583269" sldId="295"/>
            <ac:cxnSpMk id="21" creationId="{6B1921C3-7AD7-49FD-8BC7-D26CE0EF2F1F}"/>
          </ac:cxnSpMkLst>
        </pc:cxnChg>
        <pc:cxnChg chg="add mod">
          <ac:chgData name="Rowanne Lyons" userId="4465e60d-60ab-40a2-8e36-66d9a61b9072" providerId="ADAL" clId="{77CF723F-75CF-49A0-8044-A682BCD971AE}" dt="2020-09-07T15:55:34.161" v="2251" actId="11529"/>
          <ac:cxnSpMkLst>
            <pc:docMk/>
            <pc:sldMk cId="2932583269" sldId="295"/>
            <ac:cxnSpMk id="23" creationId="{D630FEED-CF07-4102-A2C1-49C23C9A3610}"/>
          </ac:cxnSpMkLst>
        </pc:cxnChg>
        <pc:cxnChg chg="add mod">
          <ac:chgData name="Rowanne Lyons" userId="4465e60d-60ab-40a2-8e36-66d9a61b9072" providerId="ADAL" clId="{77CF723F-75CF-49A0-8044-A682BCD971AE}" dt="2020-09-07T15:56:25.299" v="2252" actId="11529"/>
          <ac:cxnSpMkLst>
            <pc:docMk/>
            <pc:sldMk cId="2932583269" sldId="295"/>
            <ac:cxnSpMk id="25" creationId="{A4D703CA-AC41-40F4-B69F-9E12258CE0C2}"/>
          </ac:cxnSpMkLst>
        </pc:cxnChg>
        <pc:cxnChg chg="add mod">
          <ac:chgData name="Rowanne Lyons" userId="4465e60d-60ab-40a2-8e36-66d9a61b9072" providerId="ADAL" clId="{77CF723F-75CF-49A0-8044-A682BCD971AE}" dt="2020-09-07T15:56:33.099" v="2253" actId="11529"/>
          <ac:cxnSpMkLst>
            <pc:docMk/>
            <pc:sldMk cId="2932583269" sldId="295"/>
            <ac:cxnSpMk id="27" creationId="{F4D1A6EF-CB39-4F1D-83A0-8AECAC7004AB}"/>
          </ac:cxnSpMkLst>
        </pc:cxnChg>
      </pc:sldChg>
      <pc:sldChg chg="modSp add">
        <pc:chgData name="Rowanne Lyons" userId="4465e60d-60ab-40a2-8e36-66d9a61b9072" providerId="ADAL" clId="{77CF723F-75CF-49A0-8044-A682BCD971AE}" dt="2020-09-07T18:10:07.506" v="3145" actId="20577"/>
        <pc:sldMkLst>
          <pc:docMk/>
          <pc:sldMk cId="1383691807" sldId="296"/>
        </pc:sldMkLst>
        <pc:spChg chg="mod">
          <ac:chgData name="Rowanne Lyons" userId="4465e60d-60ab-40a2-8e36-66d9a61b9072" providerId="ADAL" clId="{77CF723F-75CF-49A0-8044-A682BCD971AE}" dt="2020-09-07T17:57:22.068" v="2541" actId="20577"/>
          <ac:spMkLst>
            <pc:docMk/>
            <pc:sldMk cId="1383691807" sldId="296"/>
            <ac:spMk id="2" creationId="{756D3213-560C-4882-98A0-2AEAD3BBA371}"/>
          </ac:spMkLst>
        </pc:spChg>
        <pc:spChg chg="mod">
          <ac:chgData name="Rowanne Lyons" userId="4465e60d-60ab-40a2-8e36-66d9a61b9072" providerId="ADAL" clId="{77CF723F-75CF-49A0-8044-A682BCD971AE}" dt="2020-09-07T18:10:07.506" v="3145" actId="20577"/>
          <ac:spMkLst>
            <pc:docMk/>
            <pc:sldMk cId="1383691807" sldId="296"/>
            <ac:spMk id="3" creationId="{E86E4FF2-D56A-44EA-A97A-6F8BEDC68656}"/>
          </ac:spMkLst>
        </pc:spChg>
      </pc:sldChg>
      <pc:sldChg chg="addSp modSp add">
        <pc:chgData name="Rowanne Lyons" userId="4465e60d-60ab-40a2-8e36-66d9a61b9072" providerId="ADAL" clId="{77CF723F-75CF-49A0-8044-A682BCD971AE}" dt="2020-09-08T17:29:29.664" v="5420" actId="6549"/>
        <pc:sldMkLst>
          <pc:docMk/>
          <pc:sldMk cId="655699080" sldId="297"/>
        </pc:sldMkLst>
        <pc:spChg chg="add mod">
          <ac:chgData name="Rowanne Lyons" userId="4465e60d-60ab-40a2-8e36-66d9a61b9072" providerId="ADAL" clId="{77CF723F-75CF-49A0-8044-A682BCD971AE}" dt="2020-09-08T17:29:29.664" v="5420" actId="6549"/>
          <ac:spMkLst>
            <pc:docMk/>
            <pc:sldMk cId="655699080" sldId="297"/>
            <ac:spMk id="21" creationId="{58FB9E88-5F99-4BAC-B2F2-09ABB13B5224}"/>
          </ac:spMkLst>
        </pc:spChg>
        <pc:spChg chg="mod">
          <ac:chgData name="Rowanne Lyons" userId="4465e60d-60ab-40a2-8e36-66d9a61b9072" providerId="ADAL" clId="{77CF723F-75CF-49A0-8044-A682BCD971AE}" dt="2020-09-08T16:37:43.647" v="3330" actId="164"/>
          <ac:spMkLst>
            <pc:docMk/>
            <pc:sldMk cId="655699080" sldId="297"/>
            <ac:spMk id="26" creationId="{3D007446-753D-46EF-B743-BAD90D73666D}"/>
          </ac:spMkLst>
        </pc:spChg>
        <pc:spChg chg="mod">
          <ac:chgData name="Rowanne Lyons" userId="4465e60d-60ab-40a2-8e36-66d9a61b9072" providerId="ADAL" clId="{77CF723F-75CF-49A0-8044-A682BCD971AE}" dt="2020-09-08T16:37:43.647" v="3330" actId="164"/>
          <ac:spMkLst>
            <pc:docMk/>
            <pc:sldMk cId="655699080" sldId="297"/>
            <ac:spMk id="34" creationId="{410AD3CF-701F-4873-8215-1BA355AB0B4C}"/>
          </ac:spMkLst>
        </pc:spChg>
        <pc:spChg chg="mod">
          <ac:chgData name="Rowanne Lyons" userId="4465e60d-60ab-40a2-8e36-66d9a61b9072" providerId="ADAL" clId="{77CF723F-75CF-49A0-8044-A682BCD971AE}" dt="2020-09-08T16:37:43.647" v="3330" actId="164"/>
          <ac:spMkLst>
            <pc:docMk/>
            <pc:sldMk cId="655699080" sldId="297"/>
            <ac:spMk id="35" creationId="{2280C606-40A4-456E-8442-D7A1D5F5E042}"/>
          </ac:spMkLst>
        </pc:spChg>
        <pc:spChg chg="mod">
          <ac:chgData name="Rowanne Lyons" userId="4465e60d-60ab-40a2-8e36-66d9a61b9072" providerId="ADAL" clId="{77CF723F-75CF-49A0-8044-A682BCD971AE}" dt="2020-09-08T16:37:43.647" v="3330" actId="164"/>
          <ac:spMkLst>
            <pc:docMk/>
            <pc:sldMk cId="655699080" sldId="297"/>
            <ac:spMk id="42" creationId="{0972B1CD-9FC2-4673-A72C-ECFC1587C337}"/>
          </ac:spMkLst>
        </pc:spChg>
        <pc:grpChg chg="add mod">
          <ac:chgData name="Rowanne Lyons" userId="4465e60d-60ab-40a2-8e36-66d9a61b9072" providerId="ADAL" clId="{77CF723F-75CF-49A0-8044-A682BCD971AE}" dt="2020-09-08T17:24:26.742" v="5146" actId="14100"/>
          <ac:grpSpMkLst>
            <pc:docMk/>
            <pc:sldMk cId="655699080" sldId="297"/>
            <ac:grpSpMk id="3" creationId="{1FA657C1-1CA4-4113-A7AA-BA4F52601D97}"/>
          </ac:grpSpMkLst>
        </pc:grpChg>
        <pc:picChg chg="mod modCrop">
          <ac:chgData name="Rowanne Lyons" userId="4465e60d-60ab-40a2-8e36-66d9a61b9072" providerId="ADAL" clId="{77CF723F-75CF-49A0-8044-A682BCD971AE}" dt="2020-09-08T16:38:10.176" v="3334" actId="732"/>
          <ac:picMkLst>
            <pc:docMk/>
            <pc:sldMk cId="655699080" sldId="297"/>
            <ac:picMk id="7" creationId="{2C1CB861-0B6D-4E19-8D09-D0318CAA6D3D}"/>
          </ac:picMkLst>
        </pc:picChg>
        <pc:picChg chg="mod">
          <ac:chgData name="Rowanne Lyons" userId="4465e60d-60ab-40a2-8e36-66d9a61b9072" providerId="ADAL" clId="{77CF723F-75CF-49A0-8044-A682BCD971AE}" dt="2020-09-08T16:37:43.647" v="3330" actId="164"/>
          <ac:picMkLst>
            <pc:docMk/>
            <pc:sldMk cId="655699080" sldId="297"/>
            <ac:picMk id="11" creationId="{7D135C9F-E9C7-46CB-B04C-BD2467910FB7}"/>
          </ac:picMkLst>
        </pc:picChg>
        <pc:cxnChg chg="mod">
          <ac:chgData name="Rowanne Lyons" userId="4465e60d-60ab-40a2-8e36-66d9a61b9072" providerId="ADAL" clId="{77CF723F-75CF-49A0-8044-A682BCD971AE}" dt="2020-09-08T16:37:43.647" v="3330" actId="164"/>
          <ac:cxnSpMkLst>
            <pc:docMk/>
            <pc:sldMk cId="655699080" sldId="297"/>
            <ac:cxnSpMk id="12" creationId="{D4B1B3B7-1E42-4E09-A652-DC765EC3DF67}"/>
          </ac:cxnSpMkLst>
        </pc:cxnChg>
        <pc:cxnChg chg="mod">
          <ac:chgData name="Rowanne Lyons" userId="4465e60d-60ab-40a2-8e36-66d9a61b9072" providerId="ADAL" clId="{77CF723F-75CF-49A0-8044-A682BCD971AE}" dt="2020-09-08T17:23:55.339" v="5145" actId="1076"/>
          <ac:cxnSpMkLst>
            <pc:docMk/>
            <pc:sldMk cId="655699080" sldId="297"/>
            <ac:cxnSpMk id="24" creationId="{E5560E1C-9DD4-4A53-AB41-FC3253F55249}"/>
          </ac:cxnSpMkLst>
        </pc:cxnChg>
        <pc:cxnChg chg="mod">
          <ac:chgData name="Rowanne Lyons" userId="4465e60d-60ab-40a2-8e36-66d9a61b9072" providerId="ADAL" clId="{77CF723F-75CF-49A0-8044-A682BCD971AE}" dt="2020-09-08T16:37:43.647" v="3330" actId="164"/>
          <ac:cxnSpMkLst>
            <pc:docMk/>
            <pc:sldMk cId="655699080" sldId="297"/>
            <ac:cxnSpMk id="27" creationId="{CCB99145-58E8-4191-A108-A182D9D82F2D}"/>
          </ac:cxnSpMkLst>
        </pc:cxnChg>
        <pc:cxnChg chg="mod">
          <ac:chgData name="Rowanne Lyons" userId="4465e60d-60ab-40a2-8e36-66d9a61b9072" providerId="ADAL" clId="{77CF723F-75CF-49A0-8044-A682BCD971AE}" dt="2020-09-08T17:23:55.339" v="5145" actId="1076"/>
          <ac:cxnSpMkLst>
            <pc:docMk/>
            <pc:sldMk cId="655699080" sldId="297"/>
            <ac:cxnSpMk id="29" creationId="{1A9C7783-C199-45C2-B94C-D98F09A17212}"/>
          </ac:cxnSpMkLst>
        </pc:cxnChg>
        <pc:cxnChg chg="mod">
          <ac:chgData name="Rowanne Lyons" userId="4465e60d-60ab-40a2-8e36-66d9a61b9072" providerId="ADAL" clId="{77CF723F-75CF-49A0-8044-A682BCD971AE}" dt="2020-09-08T17:23:55.339" v="5145" actId="1076"/>
          <ac:cxnSpMkLst>
            <pc:docMk/>
            <pc:sldMk cId="655699080" sldId="297"/>
            <ac:cxnSpMk id="30" creationId="{76749A12-94F9-4FB4-B2F8-69218E22E606}"/>
          </ac:cxnSpMkLst>
        </pc:cxnChg>
        <pc:cxnChg chg="mod">
          <ac:chgData name="Rowanne Lyons" userId="4465e60d-60ab-40a2-8e36-66d9a61b9072" providerId="ADAL" clId="{77CF723F-75CF-49A0-8044-A682BCD971AE}" dt="2020-09-08T16:37:43.647" v="3330" actId="164"/>
          <ac:cxnSpMkLst>
            <pc:docMk/>
            <pc:sldMk cId="655699080" sldId="297"/>
            <ac:cxnSpMk id="32" creationId="{A1F26251-9ED0-43A9-81FD-EEC09822E3BA}"/>
          </ac:cxnSpMkLst>
        </pc:cxnChg>
        <pc:cxnChg chg="mod">
          <ac:chgData name="Rowanne Lyons" userId="4465e60d-60ab-40a2-8e36-66d9a61b9072" providerId="ADAL" clId="{77CF723F-75CF-49A0-8044-A682BCD971AE}" dt="2020-09-08T16:37:43.647" v="3330" actId="164"/>
          <ac:cxnSpMkLst>
            <pc:docMk/>
            <pc:sldMk cId="655699080" sldId="297"/>
            <ac:cxnSpMk id="33" creationId="{B08740D5-E5EB-4FF6-94D2-9A346E63F524}"/>
          </ac:cxnSpMkLst>
        </pc:cxnChg>
        <pc:cxnChg chg="mod">
          <ac:chgData name="Rowanne Lyons" userId="4465e60d-60ab-40a2-8e36-66d9a61b9072" providerId="ADAL" clId="{77CF723F-75CF-49A0-8044-A682BCD971AE}" dt="2020-09-08T17:22:02.119" v="5141" actId="1076"/>
          <ac:cxnSpMkLst>
            <pc:docMk/>
            <pc:sldMk cId="655699080" sldId="297"/>
            <ac:cxnSpMk id="38" creationId="{87F05459-DC3E-4F00-B5F5-91104460E1D3}"/>
          </ac:cxnSpMkLst>
        </pc:cxnChg>
        <pc:cxnChg chg="mod">
          <ac:chgData name="Rowanne Lyons" userId="4465e60d-60ab-40a2-8e36-66d9a61b9072" providerId="ADAL" clId="{77CF723F-75CF-49A0-8044-A682BCD971AE}" dt="2020-09-08T16:37:43.647" v="3330" actId="164"/>
          <ac:cxnSpMkLst>
            <pc:docMk/>
            <pc:sldMk cId="655699080" sldId="297"/>
            <ac:cxnSpMk id="39" creationId="{478F2061-2658-49E2-B952-815247160CDE}"/>
          </ac:cxnSpMkLst>
        </pc:cxnChg>
        <pc:cxnChg chg="mod">
          <ac:chgData name="Rowanne Lyons" userId="4465e60d-60ab-40a2-8e36-66d9a61b9072" providerId="ADAL" clId="{77CF723F-75CF-49A0-8044-A682BCD971AE}" dt="2020-09-08T16:37:43.647" v="3330" actId="164"/>
          <ac:cxnSpMkLst>
            <pc:docMk/>
            <pc:sldMk cId="655699080" sldId="297"/>
            <ac:cxnSpMk id="40" creationId="{BA807B89-BA82-4692-8A30-FAAA46D764B8}"/>
          </ac:cxnSpMkLst>
        </pc:cxnChg>
      </pc:sldChg>
      <pc:sldChg chg="add modTransition">
        <pc:chgData name="Rowanne Lyons" userId="4465e60d-60ab-40a2-8e36-66d9a61b9072" providerId="ADAL" clId="{77CF723F-75CF-49A0-8044-A682BCD971AE}" dt="2020-09-10T07:30:14.744" v="5959"/>
        <pc:sldMkLst>
          <pc:docMk/>
          <pc:sldMk cId="534844965" sldId="298"/>
        </pc:sldMkLst>
      </pc:sldChg>
    </pc:docChg>
  </pc:docChgLst>
  <pc:docChgLst>
    <pc:chgData name="Rowanne Lyons" userId="4465e60d-60ab-40a2-8e36-66d9a61b9072" providerId="ADAL" clId="{50BC53F4-82D6-4D29-A901-2FC8CF695347}"/>
    <pc:docChg chg="undo custSel mod addSld delSld modSld sldOrd">
      <pc:chgData name="Rowanne Lyons" userId="4465e60d-60ab-40a2-8e36-66d9a61b9072" providerId="ADAL" clId="{50BC53F4-82D6-4D29-A901-2FC8CF695347}" dt="2020-09-02T15:44:48.453" v="206" actId="1076"/>
      <pc:docMkLst>
        <pc:docMk/>
      </pc:docMkLst>
      <pc:sldChg chg="del">
        <pc:chgData name="Rowanne Lyons" userId="4465e60d-60ab-40a2-8e36-66d9a61b9072" providerId="ADAL" clId="{50BC53F4-82D6-4D29-A901-2FC8CF695347}" dt="2020-09-02T15:24:07.763" v="165" actId="2696"/>
        <pc:sldMkLst>
          <pc:docMk/>
          <pc:sldMk cId="534844965" sldId="256"/>
        </pc:sldMkLst>
      </pc:sldChg>
      <pc:sldChg chg="del">
        <pc:chgData name="Rowanne Lyons" userId="4465e60d-60ab-40a2-8e36-66d9a61b9072" providerId="ADAL" clId="{50BC53F4-82D6-4D29-A901-2FC8CF695347}" dt="2020-09-02T13:55:46.024" v="105" actId="2696"/>
        <pc:sldMkLst>
          <pc:docMk/>
          <pc:sldMk cId="3027980543" sldId="261"/>
        </pc:sldMkLst>
      </pc:sldChg>
      <pc:sldChg chg="add del">
        <pc:chgData name="Rowanne Lyons" userId="4465e60d-60ab-40a2-8e36-66d9a61b9072" providerId="ADAL" clId="{50BC53F4-82D6-4D29-A901-2FC8CF695347}" dt="2020-09-02T13:55:52.362" v="106" actId="2696"/>
        <pc:sldMkLst>
          <pc:docMk/>
          <pc:sldMk cId="1205224190" sldId="267"/>
        </pc:sldMkLst>
      </pc:sldChg>
      <pc:sldChg chg="addSp delSp modSp">
        <pc:chgData name="Rowanne Lyons" userId="4465e60d-60ab-40a2-8e36-66d9a61b9072" providerId="ADAL" clId="{50BC53F4-82D6-4D29-A901-2FC8CF695347}" dt="2020-09-02T14:21:00.586" v="114" actId="1076"/>
        <pc:sldMkLst>
          <pc:docMk/>
          <pc:sldMk cId="3934004183" sldId="274"/>
        </pc:sldMkLst>
        <pc:spChg chg="add del mod">
          <ac:chgData name="Rowanne Lyons" userId="4465e60d-60ab-40a2-8e36-66d9a61b9072" providerId="ADAL" clId="{50BC53F4-82D6-4D29-A901-2FC8CF695347}" dt="2020-09-02T14:20:32.811" v="108" actId="478"/>
          <ac:spMkLst>
            <pc:docMk/>
            <pc:sldMk cId="3934004183" sldId="274"/>
            <ac:spMk id="9" creationId="{304DF1F5-0D8D-4EB5-99CF-2C63680664E2}"/>
          </ac:spMkLst>
        </pc:spChg>
        <pc:picChg chg="del">
          <ac:chgData name="Rowanne Lyons" userId="4465e60d-60ab-40a2-8e36-66d9a61b9072" providerId="ADAL" clId="{50BC53F4-82D6-4D29-A901-2FC8CF695347}" dt="2020-09-02T14:20:28.794" v="107" actId="478"/>
          <ac:picMkLst>
            <pc:docMk/>
            <pc:sldMk cId="3934004183" sldId="274"/>
            <ac:picMk id="5" creationId="{1FD1AE8E-5F4A-4A3D-9E09-544E93389186}"/>
          </ac:picMkLst>
        </pc:picChg>
        <pc:picChg chg="mod">
          <ac:chgData name="Rowanne Lyons" userId="4465e60d-60ab-40a2-8e36-66d9a61b9072" providerId="ADAL" clId="{50BC53F4-82D6-4D29-A901-2FC8CF695347}" dt="2020-09-02T14:21:00.586" v="114" actId="1076"/>
          <ac:picMkLst>
            <pc:docMk/>
            <pc:sldMk cId="3934004183" sldId="274"/>
            <ac:picMk id="6" creationId="{3B79A0EE-A835-49AE-8BFD-834362A1525A}"/>
          </ac:picMkLst>
        </pc:picChg>
        <pc:picChg chg="add mod">
          <ac:chgData name="Rowanne Lyons" userId="4465e60d-60ab-40a2-8e36-66d9a61b9072" providerId="ADAL" clId="{50BC53F4-82D6-4D29-A901-2FC8CF695347}" dt="2020-09-02T14:20:52.969" v="113" actId="1076"/>
          <ac:picMkLst>
            <pc:docMk/>
            <pc:sldMk cId="3934004183" sldId="274"/>
            <ac:picMk id="11" creationId="{F9A87B46-0D1F-4701-A264-34C0524AEED0}"/>
          </ac:picMkLst>
        </pc:picChg>
      </pc:sldChg>
      <pc:sldChg chg="addSp delSp modSp del">
        <pc:chgData name="Rowanne Lyons" userId="4465e60d-60ab-40a2-8e36-66d9a61b9072" providerId="ADAL" clId="{50BC53F4-82D6-4D29-A901-2FC8CF695347}" dt="2020-09-02T15:23:38.430" v="162" actId="2696"/>
        <pc:sldMkLst>
          <pc:docMk/>
          <pc:sldMk cId="580805097" sldId="276"/>
        </pc:sldMkLst>
        <pc:spChg chg="add del mod">
          <ac:chgData name="Rowanne Lyons" userId="4465e60d-60ab-40a2-8e36-66d9a61b9072" providerId="ADAL" clId="{50BC53F4-82D6-4D29-A901-2FC8CF695347}" dt="2020-09-02T13:49:33.410" v="71" actId="478"/>
          <ac:spMkLst>
            <pc:docMk/>
            <pc:sldMk cId="580805097" sldId="276"/>
            <ac:spMk id="6" creationId="{06D8B12A-F556-421B-9C49-0853CF14B706}"/>
          </ac:spMkLst>
        </pc:spChg>
        <pc:picChg chg="add mod">
          <ac:chgData name="Rowanne Lyons" userId="4465e60d-60ab-40a2-8e36-66d9a61b9072" providerId="ADAL" clId="{50BC53F4-82D6-4D29-A901-2FC8CF695347}" dt="2020-09-02T13:49:52.709" v="75" actId="14100"/>
          <ac:picMkLst>
            <pc:docMk/>
            <pc:sldMk cId="580805097" sldId="276"/>
            <ac:picMk id="4" creationId="{DCCBF362-A825-4E28-AE02-63232F1A8203}"/>
          </ac:picMkLst>
        </pc:picChg>
        <pc:picChg chg="del mod modCrop">
          <ac:chgData name="Rowanne Lyons" userId="4465e60d-60ab-40a2-8e36-66d9a61b9072" providerId="ADAL" clId="{50BC53F4-82D6-4D29-A901-2FC8CF695347}" dt="2020-09-02T13:49:29.922" v="70" actId="478"/>
          <ac:picMkLst>
            <pc:docMk/>
            <pc:sldMk cId="580805097" sldId="276"/>
            <ac:picMk id="9" creationId="{3F458B1D-3525-4517-BEBC-E5200EA0CACE}"/>
          </ac:picMkLst>
        </pc:picChg>
        <pc:picChg chg="add mod">
          <ac:chgData name="Rowanne Lyons" userId="4465e60d-60ab-40a2-8e36-66d9a61b9072" providerId="ADAL" clId="{50BC53F4-82D6-4D29-A901-2FC8CF695347}" dt="2020-09-02T13:49:47.566" v="74" actId="1076"/>
          <ac:picMkLst>
            <pc:docMk/>
            <pc:sldMk cId="580805097" sldId="276"/>
            <ac:picMk id="10" creationId="{E9C2D48F-1E16-49AA-93DE-4D68359BB52E}"/>
          </ac:picMkLst>
        </pc:picChg>
        <pc:picChg chg="del">
          <ac:chgData name="Rowanne Lyons" userId="4465e60d-60ab-40a2-8e36-66d9a61b9072" providerId="ADAL" clId="{50BC53F4-82D6-4D29-A901-2FC8CF695347}" dt="2020-09-02T13:30:04.919" v="27" actId="478"/>
          <ac:picMkLst>
            <pc:docMk/>
            <pc:sldMk cId="580805097" sldId="276"/>
            <ac:picMk id="13" creationId="{1D061A07-50DC-4CE1-89AE-55F27896B02D}"/>
          </ac:picMkLst>
        </pc:picChg>
      </pc:sldChg>
      <pc:sldChg chg="addSp delSp modSp del">
        <pc:chgData name="Rowanne Lyons" userId="4465e60d-60ab-40a2-8e36-66d9a61b9072" providerId="ADAL" clId="{50BC53F4-82D6-4D29-A901-2FC8CF695347}" dt="2020-09-02T15:23:38.436" v="163" actId="2696"/>
        <pc:sldMkLst>
          <pc:docMk/>
          <pc:sldMk cId="3015992095" sldId="279"/>
        </pc:sldMkLst>
        <pc:spChg chg="add del mod">
          <ac:chgData name="Rowanne Lyons" userId="4465e60d-60ab-40a2-8e36-66d9a61b9072" providerId="ADAL" clId="{50BC53F4-82D6-4D29-A901-2FC8CF695347}" dt="2020-09-02T13:26:14.675" v="7" actId="478"/>
          <ac:spMkLst>
            <pc:docMk/>
            <pc:sldMk cId="3015992095" sldId="279"/>
            <ac:spMk id="8" creationId="{9E9D097A-8F64-459E-8D81-628C64E58BE4}"/>
          </ac:spMkLst>
        </pc:spChg>
        <pc:picChg chg="add mod">
          <ac:chgData name="Rowanne Lyons" userId="4465e60d-60ab-40a2-8e36-66d9a61b9072" providerId="ADAL" clId="{50BC53F4-82D6-4D29-A901-2FC8CF695347}" dt="2020-09-02T13:27:47.353" v="26" actId="14100"/>
          <ac:picMkLst>
            <pc:docMk/>
            <pc:sldMk cId="3015992095" sldId="279"/>
            <ac:picMk id="4" creationId="{0F7BF974-BFE9-4DE1-8CFE-5DF748B9F600}"/>
          </ac:picMkLst>
        </pc:picChg>
        <pc:picChg chg="del mod">
          <ac:chgData name="Rowanne Lyons" userId="4465e60d-60ab-40a2-8e36-66d9a61b9072" providerId="ADAL" clId="{50BC53F4-82D6-4D29-A901-2FC8CF695347}" dt="2020-09-02T13:26:10.049" v="6" actId="478"/>
          <ac:picMkLst>
            <pc:docMk/>
            <pc:sldMk cId="3015992095" sldId="279"/>
            <ac:picMk id="5" creationId="{09C555A1-A3E9-40D6-93F4-8153B585BCC6}"/>
          </ac:picMkLst>
        </pc:picChg>
        <pc:picChg chg="add del mod modCrop">
          <ac:chgData name="Rowanne Lyons" userId="4465e60d-60ab-40a2-8e36-66d9a61b9072" providerId="ADAL" clId="{50BC53F4-82D6-4D29-A901-2FC8CF695347}" dt="2020-09-02T13:34:50.466" v="40" actId="1076"/>
          <ac:picMkLst>
            <pc:docMk/>
            <pc:sldMk cId="3015992095" sldId="279"/>
            <ac:picMk id="7" creationId="{EB4C91FC-D200-4BB8-A8B0-EDD2A2F5EB68}"/>
          </ac:picMkLst>
        </pc:picChg>
      </pc:sldChg>
      <pc:sldChg chg="addSp delSp modSp add del mod setBg">
        <pc:chgData name="Rowanne Lyons" userId="4465e60d-60ab-40a2-8e36-66d9a61b9072" providerId="ADAL" clId="{50BC53F4-82D6-4D29-A901-2FC8CF695347}" dt="2020-09-02T15:23:38.427" v="161" actId="2696"/>
        <pc:sldMkLst>
          <pc:docMk/>
          <pc:sldMk cId="2578171625" sldId="281"/>
        </pc:sldMkLst>
        <pc:spChg chg="mod ord">
          <ac:chgData name="Rowanne Lyons" userId="4465e60d-60ab-40a2-8e36-66d9a61b9072" providerId="ADAL" clId="{50BC53F4-82D6-4D29-A901-2FC8CF695347}" dt="2020-09-02T13:48:39.833" v="59" actId="26606"/>
          <ac:spMkLst>
            <pc:docMk/>
            <pc:sldMk cId="2578171625" sldId="281"/>
            <ac:spMk id="2" creationId="{A5DA73F9-4518-44A6-A3D6-0F4226383681}"/>
          </ac:spMkLst>
        </pc:spChg>
        <pc:spChg chg="add del">
          <ac:chgData name="Rowanne Lyons" userId="4465e60d-60ab-40a2-8e36-66d9a61b9072" providerId="ADAL" clId="{50BC53F4-82D6-4D29-A901-2FC8CF695347}" dt="2020-09-02T13:48:39.833" v="59" actId="26606"/>
          <ac:spMkLst>
            <pc:docMk/>
            <pc:sldMk cId="2578171625" sldId="281"/>
            <ac:spMk id="13" creationId="{4351DFE5-F63D-4BE0-BDA9-E3EB88F01AA5}"/>
          </ac:spMkLst>
        </pc:spChg>
        <pc:picChg chg="del">
          <ac:chgData name="Rowanne Lyons" userId="4465e60d-60ab-40a2-8e36-66d9a61b9072" providerId="ADAL" clId="{50BC53F4-82D6-4D29-A901-2FC8CF695347}" dt="2020-09-02T13:35:00.672" v="44" actId="478"/>
          <ac:picMkLst>
            <pc:docMk/>
            <pc:sldMk cId="2578171625" sldId="281"/>
            <ac:picMk id="4" creationId="{0F7BF974-BFE9-4DE1-8CFE-5DF748B9F600}"/>
          </ac:picMkLst>
        </pc:picChg>
        <pc:picChg chg="add mod ord">
          <ac:chgData name="Rowanne Lyons" userId="4465e60d-60ab-40a2-8e36-66d9a61b9072" providerId="ADAL" clId="{50BC53F4-82D6-4D29-A901-2FC8CF695347}" dt="2020-09-02T13:48:39.833" v="59" actId="26606"/>
          <ac:picMkLst>
            <pc:docMk/>
            <pc:sldMk cId="2578171625" sldId="281"/>
            <ac:picMk id="5" creationId="{262515A8-006A-47AA-A98D-A0102502AB5C}"/>
          </ac:picMkLst>
        </pc:picChg>
        <pc:picChg chg="del">
          <ac:chgData name="Rowanne Lyons" userId="4465e60d-60ab-40a2-8e36-66d9a61b9072" providerId="ADAL" clId="{50BC53F4-82D6-4D29-A901-2FC8CF695347}" dt="2020-09-02T13:48:17.835" v="54" actId="478"/>
          <ac:picMkLst>
            <pc:docMk/>
            <pc:sldMk cId="2578171625" sldId="281"/>
            <ac:picMk id="7" creationId="{EB4C91FC-D200-4BB8-A8B0-EDD2A2F5EB68}"/>
          </ac:picMkLst>
        </pc:picChg>
        <pc:picChg chg="add mod modCrop">
          <ac:chgData name="Rowanne Lyons" userId="4465e60d-60ab-40a2-8e36-66d9a61b9072" providerId="ADAL" clId="{50BC53F4-82D6-4D29-A901-2FC8CF695347}" dt="2020-09-02T13:49:17.266" v="66" actId="1076"/>
          <ac:picMkLst>
            <pc:docMk/>
            <pc:sldMk cId="2578171625" sldId="281"/>
            <ac:picMk id="8" creationId="{B9DC33D8-B70E-4966-BA0A-242D8A0E802B}"/>
          </ac:picMkLst>
        </pc:picChg>
        <pc:picChg chg="add del">
          <ac:chgData name="Rowanne Lyons" userId="4465e60d-60ab-40a2-8e36-66d9a61b9072" providerId="ADAL" clId="{50BC53F4-82D6-4D29-A901-2FC8CF695347}" dt="2020-09-02T13:48:39.833" v="59" actId="26606"/>
          <ac:picMkLst>
            <pc:docMk/>
            <pc:sldMk cId="2578171625" sldId="281"/>
            <ac:picMk id="15" creationId="{02DD2BC0-6F29-4B4F-8D61-2DCF6D2E8E73}"/>
          </ac:picMkLst>
        </pc:picChg>
      </pc:sldChg>
      <pc:sldChg chg="addSp delSp modSp add mod ord setBg">
        <pc:chgData name="Rowanne Lyons" userId="4465e60d-60ab-40a2-8e36-66d9a61b9072" providerId="ADAL" clId="{50BC53F4-82D6-4D29-A901-2FC8CF695347}" dt="2020-09-02T15:44:48.453" v="206" actId="1076"/>
        <pc:sldMkLst>
          <pc:docMk/>
          <pc:sldMk cId="1948817781" sldId="282"/>
        </pc:sldMkLst>
        <pc:spChg chg="mod ord">
          <ac:chgData name="Rowanne Lyons" userId="4465e60d-60ab-40a2-8e36-66d9a61b9072" providerId="ADAL" clId="{50BC53F4-82D6-4D29-A901-2FC8CF695347}" dt="2020-09-02T14:22:48.823" v="144" actId="20577"/>
          <ac:spMkLst>
            <pc:docMk/>
            <pc:sldMk cId="1948817781" sldId="282"/>
            <ac:spMk id="2" creationId="{A5DA73F9-4518-44A6-A3D6-0F4226383681}"/>
          </ac:spMkLst>
        </pc:spChg>
        <pc:spChg chg="add del">
          <ac:chgData name="Rowanne Lyons" userId="4465e60d-60ab-40a2-8e36-66d9a61b9072" providerId="ADAL" clId="{50BC53F4-82D6-4D29-A901-2FC8CF695347}" dt="2020-09-02T13:52:17.674" v="83" actId="26606"/>
          <ac:spMkLst>
            <pc:docMk/>
            <pc:sldMk cId="1948817781" sldId="282"/>
            <ac:spMk id="13" creationId="{4351DFE5-F63D-4BE0-BDA9-E3EB88F01AA5}"/>
          </ac:spMkLst>
        </pc:spChg>
        <pc:grpChg chg="add mod">
          <ac:chgData name="Rowanne Lyons" userId="4465e60d-60ab-40a2-8e36-66d9a61b9072" providerId="ADAL" clId="{50BC53F4-82D6-4D29-A901-2FC8CF695347}" dt="2020-09-02T15:44:48.453" v="206" actId="1076"/>
          <ac:grpSpMkLst>
            <pc:docMk/>
            <pc:sldMk cId="1948817781" sldId="282"/>
            <ac:grpSpMk id="16" creationId="{CF828ADA-A957-4FC1-801E-96D86DE88FC0}"/>
          </ac:grpSpMkLst>
        </pc:grpChg>
        <pc:picChg chg="add del mod modCrop">
          <ac:chgData name="Rowanne Lyons" userId="4465e60d-60ab-40a2-8e36-66d9a61b9072" providerId="ADAL" clId="{50BC53F4-82D6-4D29-A901-2FC8CF695347}" dt="2020-09-02T15:38:40.178" v="186" actId="478"/>
          <ac:picMkLst>
            <pc:docMk/>
            <pc:sldMk cId="1948817781" sldId="282"/>
            <ac:picMk id="4" creationId="{E6383AA9-A65E-4910-9596-B83D8832F87F}"/>
          </ac:picMkLst>
        </pc:picChg>
        <pc:picChg chg="mod">
          <ac:chgData name="Rowanne Lyons" userId="4465e60d-60ab-40a2-8e36-66d9a61b9072" providerId="ADAL" clId="{50BC53F4-82D6-4D29-A901-2FC8CF695347}" dt="2020-09-02T13:52:39.905" v="89" actId="14100"/>
          <ac:picMkLst>
            <pc:docMk/>
            <pc:sldMk cId="1948817781" sldId="282"/>
            <ac:picMk id="5" creationId="{262515A8-006A-47AA-A98D-A0102502AB5C}"/>
          </ac:picMkLst>
        </pc:picChg>
        <pc:picChg chg="add mod ord">
          <ac:chgData name="Rowanne Lyons" userId="4465e60d-60ab-40a2-8e36-66d9a61b9072" providerId="ADAL" clId="{50BC53F4-82D6-4D29-A901-2FC8CF695347}" dt="2020-09-02T13:52:52.369" v="94" actId="14100"/>
          <ac:picMkLst>
            <pc:docMk/>
            <pc:sldMk cId="1948817781" sldId="282"/>
            <ac:picMk id="6" creationId="{DDC68FE4-295F-4F3D-BE38-6A2F3FBABDBF}"/>
          </ac:picMkLst>
        </pc:picChg>
        <pc:picChg chg="add mod ord">
          <ac:chgData name="Rowanne Lyons" userId="4465e60d-60ab-40a2-8e36-66d9a61b9072" providerId="ADAL" clId="{50BC53F4-82D6-4D29-A901-2FC8CF695347}" dt="2020-09-02T14:21:50.412" v="121" actId="1076"/>
          <ac:picMkLst>
            <pc:docMk/>
            <pc:sldMk cId="1948817781" sldId="282"/>
            <ac:picMk id="7" creationId="{4251A293-09E8-40D6-8067-87D1AC42C4D1}"/>
          </ac:picMkLst>
        </pc:picChg>
        <pc:picChg chg="del mod">
          <ac:chgData name="Rowanne Lyons" userId="4465e60d-60ab-40a2-8e36-66d9a61b9072" providerId="ADAL" clId="{50BC53F4-82D6-4D29-A901-2FC8CF695347}" dt="2020-09-02T15:43:24.278" v="193" actId="478"/>
          <ac:picMkLst>
            <pc:docMk/>
            <pc:sldMk cId="1948817781" sldId="282"/>
            <ac:picMk id="8" creationId="{B9DC33D8-B70E-4966-BA0A-242D8A0E802B}"/>
          </ac:picMkLst>
        </pc:picChg>
        <pc:picChg chg="add mod">
          <ac:chgData name="Rowanne Lyons" userId="4465e60d-60ab-40a2-8e36-66d9a61b9072" providerId="ADAL" clId="{50BC53F4-82D6-4D29-A901-2FC8CF695347}" dt="2020-09-02T14:22:01.225" v="125" actId="14100"/>
          <ac:picMkLst>
            <pc:docMk/>
            <pc:sldMk cId="1948817781" sldId="282"/>
            <ac:picMk id="9" creationId="{06D6AC31-A8F9-46B0-957E-3AC1702CA2CE}"/>
          </ac:picMkLst>
        </pc:picChg>
        <pc:picChg chg="add mod modCrop">
          <ac:chgData name="Rowanne Lyons" userId="4465e60d-60ab-40a2-8e36-66d9a61b9072" providerId="ADAL" clId="{50BC53F4-82D6-4D29-A901-2FC8CF695347}" dt="2020-09-02T15:44:39.800" v="203" actId="164"/>
          <ac:picMkLst>
            <pc:docMk/>
            <pc:sldMk cId="1948817781" sldId="282"/>
            <ac:picMk id="11" creationId="{2B47FD8C-C33C-4962-8AC7-F34FB904AA10}"/>
          </ac:picMkLst>
        </pc:picChg>
        <pc:picChg chg="add mod modCrop">
          <ac:chgData name="Rowanne Lyons" userId="4465e60d-60ab-40a2-8e36-66d9a61b9072" providerId="ADAL" clId="{50BC53F4-82D6-4D29-A901-2FC8CF695347}" dt="2020-09-02T15:44:39.800" v="203" actId="164"/>
          <ac:picMkLst>
            <pc:docMk/>
            <pc:sldMk cId="1948817781" sldId="282"/>
            <ac:picMk id="14" creationId="{5E6751F4-918E-4A57-874C-863033855338}"/>
          </ac:picMkLst>
        </pc:picChg>
        <pc:picChg chg="add del">
          <ac:chgData name="Rowanne Lyons" userId="4465e60d-60ab-40a2-8e36-66d9a61b9072" providerId="ADAL" clId="{50BC53F4-82D6-4D29-A901-2FC8CF695347}" dt="2020-09-02T13:52:17.674" v="83" actId="26606"/>
          <ac:picMkLst>
            <pc:docMk/>
            <pc:sldMk cId="1948817781" sldId="282"/>
            <ac:picMk id="15" creationId="{02DD2BC0-6F29-4B4F-8D61-2DCF6D2E8E73}"/>
          </ac:picMkLst>
        </pc:picChg>
      </pc:sldChg>
      <pc:sldChg chg="addSp delSp modSp add mod setBg">
        <pc:chgData name="Rowanne Lyons" userId="4465e60d-60ab-40a2-8e36-66d9a61b9072" providerId="ADAL" clId="{50BC53F4-82D6-4D29-A901-2FC8CF695347}" dt="2020-09-02T15:36:33.714" v="175" actId="14100"/>
        <pc:sldMkLst>
          <pc:docMk/>
          <pc:sldMk cId="3622083691" sldId="283"/>
        </pc:sldMkLst>
        <pc:spChg chg="mod">
          <ac:chgData name="Rowanne Lyons" userId="4465e60d-60ab-40a2-8e36-66d9a61b9072" providerId="ADAL" clId="{50BC53F4-82D6-4D29-A901-2FC8CF695347}" dt="2020-09-02T15:21:06.496" v="152" actId="26606"/>
          <ac:spMkLst>
            <pc:docMk/>
            <pc:sldMk cId="3622083691" sldId="283"/>
            <ac:spMk id="2" creationId="{A5DA73F9-4518-44A6-A3D6-0F4226383681}"/>
          </ac:spMkLst>
        </pc:spChg>
        <pc:spChg chg="add">
          <ac:chgData name="Rowanne Lyons" userId="4465e60d-60ab-40a2-8e36-66d9a61b9072" providerId="ADAL" clId="{50BC53F4-82D6-4D29-A901-2FC8CF695347}" dt="2020-09-02T15:21:06.496" v="152" actId="26606"/>
          <ac:spMkLst>
            <pc:docMk/>
            <pc:sldMk cId="3622083691" sldId="283"/>
            <ac:spMk id="10" creationId="{53F29798-D584-4792-9B62-3F5F5C36D619}"/>
          </ac:spMkLst>
        </pc:spChg>
        <pc:picChg chg="add del mod">
          <ac:chgData name="Rowanne Lyons" userId="4465e60d-60ab-40a2-8e36-66d9a61b9072" providerId="ADAL" clId="{50BC53F4-82D6-4D29-A901-2FC8CF695347}" dt="2020-09-02T15:36:17.853" v="170" actId="478"/>
          <ac:picMkLst>
            <pc:docMk/>
            <pc:sldMk cId="3622083691" sldId="283"/>
            <ac:picMk id="4" creationId="{B8C25D4D-40B2-4D93-964F-F67F6F0F28EC}"/>
          </ac:picMkLst>
        </pc:picChg>
        <pc:picChg chg="del">
          <ac:chgData name="Rowanne Lyons" userId="4465e60d-60ab-40a2-8e36-66d9a61b9072" providerId="ADAL" clId="{50BC53F4-82D6-4D29-A901-2FC8CF695347}" dt="2020-09-02T15:20:48.009" v="148" actId="478"/>
          <ac:picMkLst>
            <pc:docMk/>
            <pc:sldMk cId="3622083691" sldId="283"/>
            <ac:picMk id="5" creationId="{262515A8-006A-47AA-A98D-A0102502AB5C}"/>
          </ac:picMkLst>
        </pc:picChg>
        <pc:picChg chg="del">
          <ac:chgData name="Rowanne Lyons" userId="4465e60d-60ab-40a2-8e36-66d9a61b9072" providerId="ADAL" clId="{50BC53F4-82D6-4D29-A901-2FC8CF695347}" dt="2020-09-02T15:20:49.252" v="149" actId="478"/>
          <ac:picMkLst>
            <pc:docMk/>
            <pc:sldMk cId="3622083691" sldId="283"/>
            <ac:picMk id="6" creationId="{DDC68FE4-295F-4F3D-BE38-6A2F3FBABDBF}"/>
          </ac:picMkLst>
        </pc:picChg>
        <pc:picChg chg="del">
          <ac:chgData name="Rowanne Lyons" userId="4465e60d-60ab-40a2-8e36-66d9a61b9072" providerId="ADAL" clId="{50BC53F4-82D6-4D29-A901-2FC8CF695347}" dt="2020-09-02T15:20:46.972" v="147" actId="478"/>
          <ac:picMkLst>
            <pc:docMk/>
            <pc:sldMk cId="3622083691" sldId="283"/>
            <ac:picMk id="7" creationId="{4251A293-09E8-40D6-8067-87D1AC42C4D1}"/>
          </ac:picMkLst>
        </pc:picChg>
        <pc:picChg chg="del">
          <ac:chgData name="Rowanne Lyons" userId="4465e60d-60ab-40a2-8e36-66d9a61b9072" providerId="ADAL" clId="{50BC53F4-82D6-4D29-A901-2FC8CF695347}" dt="2020-09-02T15:20:50.757" v="150" actId="478"/>
          <ac:picMkLst>
            <pc:docMk/>
            <pc:sldMk cId="3622083691" sldId="283"/>
            <ac:picMk id="8" creationId="{B9DC33D8-B70E-4966-BA0A-242D8A0E802B}"/>
          </ac:picMkLst>
        </pc:picChg>
        <pc:picChg chg="del">
          <ac:chgData name="Rowanne Lyons" userId="4465e60d-60ab-40a2-8e36-66d9a61b9072" providerId="ADAL" clId="{50BC53F4-82D6-4D29-A901-2FC8CF695347}" dt="2020-09-02T15:20:45.250" v="146" actId="478"/>
          <ac:picMkLst>
            <pc:docMk/>
            <pc:sldMk cId="3622083691" sldId="283"/>
            <ac:picMk id="9" creationId="{06D6AC31-A8F9-46B0-957E-3AC1702CA2CE}"/>
          </ac:picMkLst>
        </pc:picChg>
        <pc:picChg chg="add mod">
          <ac:chgData name="Rowanne Lyons" userId="4465e60d-60ab-40a2-8e36-66d9a61b9072" providerId="ADAL" clId="{50BC53F4-82D6-4D29-A901-2FC8CF695347}" dt="2020-09-02T15:36:33.714" v="175" actId="14100"/>
          <ac:picMkLst>
            <pc:docMk/>
            <pc:sldMk cId="3622083691" sldId="283"/>
            <ac:picMk id="12" creationId="{2C7E74D4-21A0-4826-9F1C-5F46B5805FEB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rowanne_lyons_uclouvain_be/Documents/Results/Rheology/PnBA%20gels/Graphs/Shift%20Factors%20PnBA%20473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rowanne_lyons_uclouvain_be/Documents/Results/Rheology/PnBA%20gels/Graphs/Shift%20Factors%20PnBA%20473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'30% dilution'!$D$1</c:f>
              <c:strCache>
                <c:ptCount val="1"/>
                <c:pt idx="0">
                  <c:v>T-Tg</c:v>
                </c:pt>
              </c:strCache>
            </c:strRef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og"/>
            <c:dispRSqr val="1"/>
            <c:dispEq val="1"/>
            <c:trendlineLbl>
              <c:layout>
                <c:manualLayout>
                  <c:x val="9.9029965004374457E-2"/>
                  <c:y val="-0.80569444444444449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'30% dilution'!$D$2:$D$7</c:f>
              <c:numCache>
                <c:formatCode>General</c:formatCode>
                <c:ptCount val="6"/>
                <c:pt idx="0">
                  <c:v>147</c:v>
                </c:pt>
                <c:pt idx="1">
                  <c:v>127</c:v>
                </c:pt>
                <c:pt idx="2">
                  <c:v>107</c:v>
                </c:pt>
                <c:pt idx="3">
                  <c:v>87</c:v>
                </c:pt>
                <c:pt idx="4">
                  <c:v>72</c:v>
                </c:pt>
                <c:pt idx="5">
                  <c:v>47</c:v>
                </c:pt>
              </c:numCache>
            </c:numRef>
          </c:xVal>
          <c:yVal>
            <c:numRef>
              <c:f>'30% dilution'!$C$11:$C$16</c:f>
              <c:numCache>
                <c:formatCode>General</c:formatCode>
                <c:ptCount val="6"/>
                <c:pt idx="0">
                  <c:v>-3.9124286627420699</c:v>
                </c:pt>
                <c:pt idx="1">
                  <c:v>-3.5069215099203603</c:v>
                </c:pt>
                <c:pt idx="2">
                  <c:v>-2.302823859607281</c:v>
                </c:pt>
                <c:pt idx="3">
                  <c:v>-1.2040976503130794</c:v>
                </c:pt>
                <c:pt idx="4">
                  <c:v>0</c:v>
                </c:pt>
                <c:pt idx="5">
                  <c:v>2.7083310124289905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4B5B-4F6C-AA92-9327BD3660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6168800"/>
        <c:axId val="756167488"/>
      </c:scatterChart>
      <c:valAx>
        <c:axId val="75616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T-Tg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167488"/>
        <c:crosses val="autoZero"/>
        <c:crossBetween val="midCat"/>
      </c:valAx>
      <c:valAx>
        <c:axId val="75616748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Ln aT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168800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og"/>
            <c:dispRSqr val="1"/>
            <c:dispEq val="1"/>
            <c:trendlineLbl>
              <c:layout>
                <c:manualLayout>
                  <c:x val="0.21083815981862875"/>
                  <c:y val="-0.48699052276355409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'20% dilution'!$D$3:$D$8</c:f>
              <c:numCache>
                <c:formatCode>General</c:formatCode>
                <c:ptCount val="6"/>
                <c:pt idx="0">
                  <c:v>127</c:v>
                </c:pt>
                <c:pt idx="1">
                  <c:v>107</c:v>
                </c:pt>
                <c:pt idx="2">
                  <c:v>87</c:v>
                </c:pt>
                <c:pt idx="3">
                  <c:v>72</c:v>
                </c:pt>
                <c:pt idx="4">
                  <c:v>47</c:v>
                </c:pt>
                <c:pt idx="5">
                  <c:v>27</c:v>
                </c:pt>
              </c:numCache>
            </c:numRef>
          </c:xVal>
          <c:yVal>
            <c:numRef>
              <c:f>'20% dilution'!$C$12:$C$17</c:f>
              <c:numCache>
                <c:formatCode>General</c:formatCode>
                <c:ptCount val="6"/>
                <c:pt idx="0">
                  <c:v>-3.9124286627420699</c:v>
                </c:pt>
                <c:pt idx="1">
                  <c:v>-2.7336514457439511</c:v>
                </c:pt>
                <c:pt idx="2">
                  <c:v>-1.3864381129449845</c:v>
                </c:pt>
                <c:pt idx="3">
                  <c:v>0</c:v>
                </c:pt>
                <c:pt idx="4">
                  <c:v>2.996042916079773</c:v>
                </c:pt>
                <c:pt idx="5">
                  <c:v>6.62075967517106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F3F3-4A87-A97A-976428557F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9849472"/>
        <c:axId val="649851440"/>
      </c:scatterChart>
      <c:valAx>
        <c:axId val="6498494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T-Tg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9851440"/>
        <c:crosses val="autoZero"/>
        <c:crossBetween val="midCat"/>
        <c:majorUnit val="20"/>
      </c:valAx>
      <c:valAx>
        <c:axId val="6498514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Lg aT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9849472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8B62E-4443-4DA5-B3FF-B952FD039A56}" type="datetimeFigureOut">
              <a:rPr lang="en-GB" smtClean="0"/>
              <a:t>10/09/2020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7433B-C471-4FE6-A798-929944977E7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07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44951c41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44951c41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847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44951c41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44951c41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021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5A09-B2F8-4227-BB82-51C14DD4C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3469CE-7834-448E-8B51-B00B76BBCA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02381-72AF-4D39-9895-74C5BDEDD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E1ADB-7B44-46DA-BCF4-08542A44372A}" type="datetime1">
              <a:rPr lang="en-GB" smtClean="0"/>
              <a:t>10/09/2020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41915-5B81-4CFB-A30D-506B0633C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05F61-7280-4520-81A8-E069E3CDB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472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8A4FF-7E9A-4644-9E28-ED04A57E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82BC5F-E323-4DAA-9D8E-9551F89BF5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694BE-5837-481D-AE79-01A1A8E10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DD36-EA19-4384-937D-A40BCB3063EE}" type="datetime1">
              <a:rPr lang="en-GB" smtClean="0"/>
              <a:t>10/09/2020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59399-4B18-41EC-86F4-15EE629FD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58BC3-5732-444D-8EA1-AF0DA07E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892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B451CF-7FC0-4106-9E44-3512B5044E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E2CD4-9C65-4E2C-9FB7-C1112B77C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4F238-ACEA-43DC-9D80-7576CF4BE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6707-C8C7-4276-A5C7-A2C8C3659209}" type="datetime1">
              <a:rPr lang="en-GB" smtClean="0"/>
              <a:t>10/09/2020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D4BF1-9EBD-4CF4-8891-76B724326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D19D0-183C-4479-A9BF-2DFA183D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102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2133"/>
              </a:spcBef>
              <a:spcAft>
                <a:spcPts val="2133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199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3E22F-20F8-40F1-9E9E-B1576C550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EA8E5-697A-4E0D-ADED-B513F4334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6ED8F-0584-41A4-A27A-849506DEB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D3E8-0131-4B46-B159-8659C5FC6FD6}" type="datetime1">
              <a:rPr lang="en-GB" smtClean="0"/>
              <a:t>10/09/2020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DF7A3-575A-4380-9763-89E55DCDD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21B08-67FA-4F79-B678-9868D7608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099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A4222-69FC-488D-A39F-46EB17E1A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65259-897F-4F60-BC8C-AE43354C8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0B4DC-0D7F-433C-8BD1-6D05CE0D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82A5-E1A2-4EBB-8199-7EABAB52976E}" type="datetime1">
              <a:rPr lang="en-GB" smtClean="0"/>
              <a:t>10/09/2020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9EA2B-2892-4322-A52C-AF59B45DF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A4CC4-31BA-493D-B3F5-F0029C068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01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A4204-CBB0-48BF-9898-9263948D9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C5559-38F8-4801-9EB2-037138249E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966D8-BDEE-455F-A131-81FAB1452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D3660-07B2-444E-8917-153FD228D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D7D-191B-465D-8113-72DC49E402A6}" type="datetime1">
              <a:rPr lang="en-GB" smtClean="0"/>
              <a:t>10/09/2020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7E69CB-3AFA-4663-A6D6-DC454CF63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6FDE80-E096-4688-AD04-922C8C885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947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56BA5-8A8E-40E6-B250-FD13C0974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9445A-B756-47A1-BFF6-5E5BD9EA7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ECFF5B-0169-439A-9A51-7CD8D6BBA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3EE6AE-5820-4EFE-B2D9-4BFD2B5DF5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17FE6-32E7-4BBD-B775-AB667C85A3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AE283B-7635-4C6B-A595-151FECC44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49642-1257-4F67-9178-C54949DDC29F}" type="datetime1">
              <a:rPr lang="en-GB" smtClean="0"/>
              <a:t>10/09/2020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30265D-6AE9-489D-8098-597398EE4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FECB7E-6B8B-497F-BFD0-CC284A277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440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4A8F2-0331-4C18-BD95-FFFD88B34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6824B8-C72D-4C20-9877-6059F4BCA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525F6-6E0D-4A64-BFE4-B837A50E749E}" type="datetime1">
              <a:rPr lang="en-GB" smtClean="0"/>
              <a:t>10/09/2020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C33773-5C20-4E6E-B295-1DEAE6137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B2A67B-4F83-4020-9B68-44AB2FE67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945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38F277-0C39-42F5-A35B-6D49C9E1B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1916-FFEE-4631-9A0E-61C617A765A3}" type="datetime1">
              <a:rPr lang="en-GB" smtClean="0"/>
              <a:t>10/09/2020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9F793C-D6DE-4F9A-9695-B1D53ECED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B3281-7DB4-4B91-88E6-7D68E060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121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18F4B-9E37-4817-8138-40724E025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19DD4-068B-4029-AEA2-8DFCA8B31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D06CC-D354-41B4-BA3E-212421A3E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22140-54BE-42AB-8234-CE9DBFA19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C783-0D92-4AC6-BA8B-9CECE60A90CB}" type="datetime1">
              <a:rPr lang="en-GB" smtClean="0"/>
              <a:t>10/09/2020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35BFF-FFF4-4A9B-817E-7BB84C4B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B9F3F-2EF2-4778-A701-8D419175E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120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CFA42-FCF5-49F3-8B0A-93C2C6AAA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21913D-8DF9-4D42-97A9-3C70BB556A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B3F08E-48A8-4043-889A-2E1B2BBB2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EE675D-8EE4-4B81-BCC8-C6A44073E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200C-F682-4708-8E70-45FE5E20A1D4}" type="datetime1">
              <a:rPr lang="en-GB" smtClean="0"/>
              <a:t>10/09/2020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F32E8-19A8-47F3-861B-D6365A5A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251FD6-612D-4AEA-B22F-47F16298F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172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197050-3B81-4C2E-A9ED-DF59DB00C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EF78E-44A6-429E-A29C-91BA39BCB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BF93A-8311-457A-A072-83D3FE6F83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9CD29-90C1-481B-BB17-2B5B828B41B5}" type="datetime1">
              <a:rPr lang="en-GB" smtClean="0"/>
              <a:t>10/09/2020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C0224-2043-4F72-B099-51C1DEBBB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CABCF-924E-45CA-9D07-D475D9F5C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81CF5-F383-474F-8337-BF80E09A56B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4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chart" Target="../charts/chart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gi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e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5.emf"/><Relationship Id="rId4" Type="http://schemas.openxmlformats.org/officeDocument/2006/relationships/image" Target="../media/image14.png"/><Relationship Id="rId9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5.emf"/><Relationship Id="rId4" Type="http://schemas.openxmlformats.org/officeDocument/2006/relationships/image" Target="../media/image14.png"/><Relationship Id="rId9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44476" y="4527246"/>
            <a:ext cx="5473831" cy="886799"/>
          </a:xfrm>
        </p:spPr>
        <p:txBody>
          <a:bodyPr>
            <a:no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			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45" y="209932"/>
            <a:ext cx="3393649" cy="113414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47" y="258292"/>
            <a:ext cx="3008277" cy="953287"/>
          </a:xfrm>
          <a:prstGeom prst="rect">
            <a:avLst/>
          </a:prstGeom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1</a:t>
            </a:fld>
            <a:endParaRPr lang="de-DE"/>
          </a:p>
        </p:txBody>
      </p:sp>
      <p:sp>
        <p:nvSpPr>
          <p:cNvPr id="11" name="Titre 1"/>
          <p:cNvSpPr>
            <a:spLocks noGrp="1"/>
          </p:cNvSpPr>
          <p:nvPr>
            <p:ph type="ctrTitle"/>
          </p:nvPr>
        </p:nvSpPr>
        <p:spPr>
          <a:xfrm>
            <a:off x="1533427" y="2747342"/>
            <a:ext cx="9144000" cy="2387600"/>
          </a:xfrm>
        </p:spPr>
        <p:txBody>
          <a:bodyPr>
            <a:normAutofit/>
          </a:bodyPr>
          <a:lstStyle/>
          <a:p>
            <a:r>
              <a:rPr lang="en-GB" b="1" dirty="0">
                <a:cs typeface="Calibri Light"/>
              </a:rPr>
              <a:t>Synthesis and dynamics of double networks</a:t>
            </a:r>
            <a:endParaRPr lang="de-DE" dirty="0">
              <a:cs typeface="Calibri Light"/>
            </a:endParaRPr>
          </a:p>
          <a:p>
            <a:endParaRPr lang="de-DE" dirty="0">
              <a:cs typeface="Calibri Light"/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3544476" y="4527246"/>
            <a:ext cx="5473831" cy="886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>
                <a:solidFill>
                  <a:schemeClr val="tx1"/>
                </a:solidFill>
              </a:rPr>
              <a:t>Rowanne Lyons</a:t>
            </a:r>
          </a:p>
          <a:p>
            <a:r>
              <a:rPr lang="de-DE" sz="1800">
                <a:solidFill>
                  <a:schemeClr val="tx1"/>
                </a:solidFill>
              </a:rPr>
              <a:t>ESR 2, Université Catholique de Louvain</a:t>
            </a:r>
          </a:p>
          <a:p>
            <a:r>
              <a:rPr lang="de-DE" sz="1800">
                <a:solidFill>
                  <a:schemeClr val="tx1"/>
                </a:solidFill>
              </a:rPr>
              <a:t>			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544476" y="5676378"/>
            <a:ext cx="5703549" cy="9233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de-DE" dirty="0"/>
              <a:t>Supervisors: Charles-André </a:t>
            </a:r>
            <a:r>
              <a:rPr lang="de-DE" dirty="0" err="1"/>
              <a:t>Fustin</a:t>
            </a:r>
            <a:r>
              <a:rPr lang="de-DE" dirty="0"/>
              <a:t>, Evelyne van </a:t>
            </a:r>
            <a:r>
              <a:rPr lang="de-DE" dirty="0" err="1"/>
              <a:t>Ruymbeke</a:t>
            </a:r>
            <a:endParaRPr lang="de-DE" dirty="0"/>
          </a:p>
          <a:p>
            <a:endParaRPr lang="de-DE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7BFE37-7FD0-4C96-A37D-1A11D945A6E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178" y="184152"/>
            <a:ext cx="1680518" cy="112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 descr="A close up of a map&#10;&#10;Description automatically generated">
            <a:extLst>
              <a:ext uri="{FF2B5EF4-FFF2-40B4-BE49-F238E27FC236}">
                <a16:creationId xmlns:a16="http://schemas.microsoft.com/office/drawing/2014/main" id="{AD42D29E-37C0-45A0-9A8B-78DAD98288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" r="7438"/>
          <a:stretch/>
        </p:blipFill>
        <p:spPr>
          <a:xfrm>
            <a:off x="121920" y="884046"/>
            <a:ext cx="10371863" cy="565486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CE6EC-6ACE-4A7F-8787-424EB2A1C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360" y="0"/>
            <a:ext cx="10515600" cy="839787"/>
          </a:xfrm>
        </p:spPr>
        <p:txBody>
          <a:bodyPr>
            <a:normAutofit/>
          </a:bodyPr>
          <a:lstStyle/>
          <a:p>
            <a:r>
              <a:rPr lang="en-GB" sz="2400" dirty="0"/>
              <a:t>Effect of amount of Zn</a:t>
            </a:r>
            <a:r>
              <a:rPr lang="en-GB" sz="2400" baseline="30000" dirty="0"/>
              <a:t>2+ </a:t>
            </a:r>
            <a:r>
              <a:rPr lang="en-GB" sz="2400" dirty="0"/>
              <a:t>crosslinker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7360F3-7CB0-46BA-9333-570AD6DF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10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EC7C85-C0A5-4984-90BB-A60F05D5ADAA}"/>
              </a:ext>
            </a:extLst>
          </p:cNvPr>
          <p:cNvSpPr txBox="1"/>
          <p:nvPr/>
        </p:nvSpPr>
        <p:spPr>
          <a:xfrm>
            <a:off x="7748882" y="4135726"/>
            <a:ext cx="3004461" cy="132343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FF"/>
                </a:solidFill>
              </a:rPr>
              <a:t>Very similar values of G’ and G” for complexes with 0.5 </a:t>
            </a:r>
            <a:r>
              <a:rPr lang="en-GB" sz="1600" b="1" dirty="0" err="1">
                <a:solidFill>
                  <a:srgbClr val="0000FF"/>
                </a:solidFill>
              </a:rPr>
              <a:t>eq</a:t>
            </a:r>
            <a:r>
              <a:rPr lang="en-GB" sz="1600" b="1" dirty="0">
                <a:solidFill>
                  <a:srgbClr val="0000FF"/>
                </a:solidFill>
              </a:rPr>
              <a:t> and 1 </a:t>
            </a:r>
            <a:r>
              <a:rPr lang="en-GB" sz="1600" b="1" dirty="0" err="1">
                <a:solidFill>
                  <a:srgbClr val="0000FF"/>
                </a:solidFill>
              </a:rPr>
              <a:t>eq</a:t>
            </a:r>
            <a:r>
              <a:rPr lang="en-GB" sz="1600" b="1" dirty="0">
                <a:solidFill>
                  <a:srgbClr val="0000FF"/>
                </a:solidFill>
              </a:rPr>
              <a:t> of Zn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FF"/>
                </a:solidFill>
              </a:rPr>
              <a:t>Plateau at 0° and -20° due to sticker association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2B2277-4154-444F-A984-D9827284D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1305" y="1298067"/>
            <a:ext cx="162877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40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246" y="1439067"/>
            <a:ext cx="9195998" cy="496351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695F42D-2AF1-4CDB-ADA8-7266D835DFEA}"/>
              </a:ext>
            </a:extLst>
          </p:cNvPr>
          <p:cNvSpPr txBox="1">
            <a:spLocks/>
          </p:cNvSpPr>
          <p:nvPr/>
        </p:nvSpPr>
        <p:spPr>
          <a:xfrm>
            <a:off x="838200" y="11350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dirty="0"/>
              <a:t>DSC</a:t>
            </a:r>
          </a:p>
        </p:txBody>
      </p:sp>
    </p:spTree>
    <p:extLst>
      <p:ext uri="{BB962C8B-B14F-4D97-AF65-F5344CB8AC3E}">
        <p14:creationId xmlns:p14="http://schemas.microsoft.com/office/powerpoint/2010/main" val="534844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F78C4-E873-4ACC-91EE-46345B5B3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595"/>
          </a:xfrm>
        </p:spPr>
        <p:txBody>
          <a:bodyPr>
            <a:normAutofit/>
          </a:bodyPr>
          <a:lstStyle/>
          <a:p>
            <a:r>
              <a:rPr lang="en-GB" sz="2400" dirty="0"/>
              <a:t>Sticky Rouse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31AE8-31C5-4E98-99D9-F79D14833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12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A657C1-1CA4-4113-A7AA-BA4F52601D97}"/>
              </a:ext>
            </a:extLst>
          </p:cNvPr>
          <p:cNvGrpSpPr/>
          <p:nvPr/>
        </p:nvGrpSpPr>
        <p:grpSpPr>
          <a:xfrm>
            <a:off x="518160" y="1038630"/>
            <a:ext cx="10515600" cy="5590769"/>
            <a:chOff x="641445" y="1028471"/>
            <a:chExt cx="10360924" cy="5623585"/>
          </a:xfrm>
        </p:grpSpPr>
        <p:pic>
          <p:nvPicPr>
            <p:cNvPr id="7" name="Picture 6" descr="A close up of a map&#10;&#10;Description automatically generated">
              <a:extLst>
                <a:ext uri="{FF2B5EF4-FFF2-40B4-BE49-F238E27FC236}">
                  <a16:creationId xmlns:a16="http://schemas.microsoft.com/office/drawing/2014/main" id="{2C1CB861-0B6D-4E19-8D09-D0318CAA6D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93" r="6948"/>
            <a:stretch/>
          </p:blipFill>
          <p:spPr>
            <a:xfrm>
              <a:off x="641445" y="1028471"/>
              <a:ext cx="10360924" cy="562358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D135C9F-E9C7-46CB-B04C-BD2467910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81275" y="3657603"/>
              <a:ext cx="3450997" cy="2335106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4B1B3B7-1E42-4E09-A652-DC765EC3DF67}"/>
                </a:ext>
              </a:extLst>
            </p:cNvPr>
            <p:cNvCxnSpPr>
              <a:cxnSpLocks/>
            </p:cNvCxnSpPr>
            <p:nvPr/>
          </p:nvCxnSpPr>
          <p:spPr>
            <a:xfrm>
              <a:off x="3861817" y="2402504"/>
              <a:ext cx="0" cy="3590204"/>
            </a:xfrm>
            <a:prstGeom prst="straightConnector1">
              <a:avLst/>
            </a:prstGeom>
            <a:ln w="28575">
              <a:solidFill>
                <a:schemeClr val="accent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D007446-753D-46EF-B743-BAD90D73666D}"/>
                </a:ext>
              </a:extLst>
            </p:cNvPr>
            <p:cNvSpPr txBox="1"/>
            <p:nvPr/>
          </p:nvSpPr>
          <p:spPr>
            <a:xfrm>
              <a:off x="8610600" y="1863060"/>
              <a:ext cx="436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accent1"/>
                  </a:solidFill>
                </a:rPr>
                <a:t>1/2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CB99145-58E8-4191-A108-A182D9D82F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21116" y="1270351"/>
              <a:ext cx="1489409" cy="339333"/>
            </a:xfrm>
            <a:prstGeom prst="line">
              <a:avLst/>
            </a:prstGeom>
            <a:ln w="285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1F26251-9ED0-43A9-81FD-EEC09822E3BA}"/>
                </a:ext>
              </a:extLst>
            </p:cNvPr>
            <p:cNvCxnSpPr/>
            <p:nvPr/>
          </p:nvCxnSpPr>
          <p:spPr>
            <a:xfrm flipV="1">
              <a:off x="8958167" y="1609684"/>
              <a:ext cx="1440000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08740D5-E5EB-4FF6-94D2-9A346E63F524}"/>
                </a:ext>
              </a:extLst>
            </p:cNvPr>
            <p:cNvCxnSpPr/>
            <p:nvPr/>
          </p:nvCxnSpPr>
          <p:spPr>
            <a:xfrm>
              <a:off x="10410525" y="1270350"/>
              <a:ext cx="0" cy="34200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10AD3CF-701F-4873-8215-1BA355AB0B4C}"/>
                </a:ext>
              </a:extLst>
            </p:cNvPr>
            <p:cNvSpPr txBox="1"/>
            <p:nvPr/>
          </p:nvSpPr>
          <p:spPr>
            <a:xfrm>
              <a:off x="9428066" y="1123209"/>
              <a:ext cx="436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accent1"/>
                  </a:solidFill>
                </a:rPr>
                <a:t>1/2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280C606-40A4-456E-8442-D7A1D5F5E042}"/>
                </a:ext>
              </a:extLst>
            </p:cNvPr>
            <p:cNvSpPr txBox="1"/>
            <p:nvPr/>
          </p:nvSpPr>
          <p:spPr>
            <a:xfrm>
              <a:off x="3448157" y="6171406"/>
              <a:ext cx="12635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chemeClr val="accent1"/>
                  </a:solidFill>
                  <a:sym typeface="Symbol" panose="05050102010706020507" pitchFamily="18" charset="2"/>
                </a:rPr>
                <a:t></a:t>
              </a:r>
              <a:r>
                <a:rPr lang="en-US" sz="2400" b="1" dirty="0">
                  <a:solidFill>
                    <a:schemeClr val="accent1"/>
                  </a:solidFill>
                  <a:sym typeface="Symbol" panose="05050102010706020507" pitchFamily="18" charset="2"/>
                </a:rPr>
                <a:t> </a:t>
              </a:r>
              <a:r>
                <a:rPr lang="el-GR" sz="2400" b="1" dirty="0">
                  <a:solidFill>
                    <a:schemeClr val="accent1"/>
                  </a:solidFill>
                </a:rPr>
                <a:t>τ</a:t>
              </a:r>
              <a:r>
                <a:rPr lang="en-GB" sz="2400" b="1" baseline="30000" dirty="0">
                  <a:solidFill>
                    <a:schemeClr val="accent1"/>
                  </a:solidFill>
                </a:rPr>
                <a:t>-1</a:t>
              </a:r>
              <a:r>
                <a:rPr lang="en-GB" sz="2400" b="1" baseline="-25000" dirty="0">
                  <a:solidFill>
                    <a:schemeClr val="accent1"/>
                  </a:solidFill>
                </a:rPr>
                <a:t>sticker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560E1C-9DD4-4A53-AB41-FC3253F552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76412" y="2098008"/>
              <a:ext cx="1489409" cy="339333"/>
            </a:xfrm>
            <a:prstGeom prst="line">
              <a:avLst/>
            </a:prstGeom>
            <a:ln w="285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A9C7783-C199-45C2-B94C-D98F09A17212}"/>
                </a:ext>
              </a:extLst>
            </p:cNvPr>
            <p:cNvCxnSpPr/>
            <p:nvPr/>
          </p:nvCxnSpPr>
          <p:spPr>
            <a:xfrm flipV="1">
              <a:off x="8201116" y="2443777"/>
              <a:ext cx="1440000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6749A12-94F9-4FB4-B2F8-69218E22E606}"/>
                </a:ext>
              </a:extLst>
            </p:cNvPr>
            <p:cNvCxnSpPr/>
            <p:nvPr/>
          </p:nvCxnSpPr>
          <p:spPr>
            <a:xfrm>
              <a:off x="9653474" y="2104443"/>
              <a:ext cx="0" cy="34200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7F05459-DC3E-4F00-B5F5-91104460E1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9687" y="2177030"/>
              <a:ext cx="2257058" cy="492799"/>
            </a:xfrm>
            <a:prstGeom prst="line">
              <a:avLst/>
            </a:prstGeom>
            <a:ln w="285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78F2061-2658-49E2-B952-815247160CDE}"/>
                </a:ext>
              </a:extLst>
            </p:cNvPr>
            <p:cNvCxnSpPr/>
            <p:nvPr/>
          </p:nvCxnSpPr>
          <p:spPr>
            <a:xfrm flipV="1">
              <a:off x="2254457" y="2663635"/>
              <a:ext cx="1440000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A807B89-BA82-4692-8A30-FAAA46D764B8}"/>
                </a:ext>
              </a:extLst>
            </p:cNvPr>
            <p:cNvCxnSpPr/>
            <p:nvPr/>
          </p:nvCxnSpPr>
          <p:spPr>
            <a:xfrm>
              <a:off x="3706815" y="2324301"/>
              <a:ext cx="0" cy="34200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972B1CD-9FC2-4673-A72C-ECFC1587C337}"/>
                </a:ext>
              </a:extLst>
            </p:cNvPr>
            <p:cNvSpPr txBox="1"/>
            <p:nvPr/>
          </p:nvSpPr>
          <p:spPr>
            <a:xfrm>
              <a:off x="2724356" y="2177160"/>
              <a:ext cx="436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accent1"/>
                  </a:solidFill>
                </a:rPr>
                <a:t>1/2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8FB9E88-5F99-4BAC-B2F2-09ABB13B5224}"/>
              </a:ext>
            </a:extLst>
          </p:cNvPr>
          <p:cNvSpPr txBox="1"/>
          <p:nvPr/>
        </p:nvSpPr>
        <p:spPr>
          <a:xfrm>
            <a:off x="9272446" y="4565157"/>
            <a:ext cx="2743191" cy="156966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00FF"/>
                </a:solidFill>
              </a:rPr>
              <a:t>As compared to the </a:t>
            </a:r>
            <a:r>
              <a:rPr lang="en-GB" sz="1600" b="1" dirty="0" err="1">
                <a:solidFill>
                  <a:srgbClr val="0000FF"/>
                </a:solidFill>
              </a:rPr>
              <a:t>uncomplexed</a:t>
            </a:r>
            <a:r>
              <a:rPr lang="en-GB" sz="1600" b="1" dirty="0">
                <a:solidFill>
                  <a:srgbClr val="0000FF"/>
                </a:solidFill>
              </a:rPr>
              <a:t> </a:t>
            </a:r>
            <a:r>
              <a:rPr lang="en-GB" sz="1600" b="1" dirty="0" err="1">
                <a:solidFill>
                  <a:srgbClr val="0000FF"/>
                </a:solidFill>
              </a:rPr>
              <a:t>PnBA</a:t>
            </a:r>
            <a:r>
              <a:rPr lang="en-GB" sz="1600" b="1" dirty="0">
                <a:solidFill>
                  <a:srgbClr val="0000FF"/>
                </a:solidFill>
              </a:rPr>
              <a:t> 25K sample, with 1 </a:t>
            </a:r>
            <a:r>
              <a:rPr lang="en-GB" sz="1600" b="1" dirty="0" err="1">
                <a:solidFill>
                  <a:srgbClr val="0000FF"/>
                </a:solidFill>
              </a:rPr>
              <a:t>eq</a:t>
            </a:r>
            <a:r>
              <a:rPr lang="en-GB" sz="1600" b="1" dirty="0">
                <a:solidFill>
                  <a:srgbClr val="0000FF"/>
                </a:solidFill>
              </a:rPr>
              <a:t> of Zn, the relaxation of the chains is delayed by the association of the stickers.</a:t>
            </a:r>
          </a:p>
        </p:txBody>
      </p:sp>
    </p:spTree>
    <p:extLst>
      <p:ext uri="{BB962C8B-B14F-4D97-AF65-F5344CB8AC3E}">
        <p14:creationId xmlns:p14="http://schemas.microsoft.com/office/powerpoint/2010/main" val="655699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F78C4-E873-4ACC-91EE-46345B5B3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595"/>
          </a:xfrm>
        </p:spPr>
        <p:txBody>
          <a:bodyPr>
            <a:normAutofit/>
          </a:bodyPr>
          <a:lstStyle/>
          <a:p>
            <a:r>
              <a:rPr lang="en-GB" sz="2400" dirty="0"/>
              <a:t>Sticky Rouse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31AE8-31C5-4E98-99D9-F79D14833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13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4330CB-3243-4230-953F-AE5682B7F886}"/>
              </a:ext>
            </a:extLst>
          </p:cNvPr>
          <p:cNvGrpSpPr/>
          <p:nvPr/>
        </p:nvGrpSpPr>
        <p:grpSpPr>
          <a:xfrm>
            <a:off x="487680" y="980301"/>
            <a:ext cx="10137648" cy="5512574"/>
            <a:chOff x="487680" y="980301"/>
            <a:chExt cx="10596880" cy="5741174"/>
          </a:xfrm>
        </p:grpSpPr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B1A53320-5044-4827-92A0-882DB4F675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8" r="6826"/>
            <a:stretch/>
          </p:blipFill>
          <p:spPr>
            <a:xfrm>
              <a:off x="487680" y="980301"/>
              <a:ext cx="10596880" cy="574117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D135C9F-E9C7-46CB-B04C-BD2467910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7000" y="3565510"/>
              <a:ext cx="2844116" cy="1924462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4B1B3B7-1E42-4E09-A652-DC765EC3DF67}"/>
                </a:ext>
              </a:extLst>
            </p:cNvPr>
            <p:cNvCxnSpPr/>
            <p:nvPr/>
          </p:nvCxnSpPr>
          <p:spPr>
            <a:xfrm>
              <a:off x="3772479" y="2526517"/>
              <a:ext cx="0" cy="3498496"/>
            </a:xfrm>
            <a:prstGeom prst="straightConnector1">
              <a:avLst/>
            </a:prstGeom>
            <a:ln w="28575">
              <a:solidFill>
                <a:schemeClr val="accent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C8E13AB-6CD2-4B0F-819D-B3C1B29F9B04}"/>
                </a:ext>
              </a:extLst>
            </p:cNvPr>
            <p:cNvCxnSpPr>
              <a:cxnSpLocks/>
            </p:cNvCxnSpPr>
            <p:nvPr/>
          </p:nvCxnSpPr>
          <p:spPr>
            <a:xfrm>
              <a:off x="7451985" y="2627909"/>
              <a:ext cx="1440000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CCFCE8D-7133-4708-A590-11508CF72025}"/>
                </a:ext>
              </a:extLst>
            </p:cNvPr>
            <p:cNvCxnSpPr/>
            <p:nvPr/>
          </p:nvCxnSpPr>
          <p:spPr>
            <a:xfrm>
              <a:off x="8877719" y="2219453"/>
              <a:ext cx="0" cy="39600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D007446-753D-46EF-B743-BAD90D73666D}"/>
                </a:ext>
              </a:extLst>
            </p:cNvPr>
            <p:cNvSpPr txBox="1"/>
            <p:nvPr/>
          </p:nvSpPr>
          <p:spPr>
            <a:xfrm>
              <a:off x="7928222" y="2095649"/>
              <a:ext cx="436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accent1"/>
                  </a:solidFill>
                </a:rPr>
                <a:t>1/2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1F26251-9ED0-43A9-81FD-EEC09822E3BA}"/>
                </a:ext>
              </a:extLst>
            </p:cNvPr>
            <p:cNvCxnSpPr/>
            <p:nvPr/>
          </p:nvCxnSpPr>
          <p:spPr>
            <a:xfrm flipV="1">
              <a:off x="8958167" y="1781044"/>
              <a:ext cx="1440000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08740D5-E5EB-4FF6-94D2-9A346E63F524}"/>
                </a:ext>
              </a:extLst>
            </p:cNvPr>
            <p:cNvCxnSpPr/>
            <p:nvPr/>
          </p:nvCxnSpPr>
          <p:spPr>
            <a:xfrm>
              <a:off x="10410525" y="1441710"/>
              <a:ext cx="0" cy="34200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10AD3CF-701F-4873-8215-1BA355AB0B4C}"/>
                </a:ext>
              </a:extLst>
            </p:cNvPr>
            <p:cNvSpPr txBox="1"/>
            <p:nvPr/>
          </p:nvSpPr>
          <p:spPr>
            <a:xfrm>
              <a:off x="9729412" y="1493372"/>
              <a:ext cx="668754" cy="328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accent1"/>
                  </a:solidFill>
                </a:rPr>
                <a:t>1/2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280C606-40A4-456E-8442-D7A1D5F5E042}"/>
                </a:ext>
              </a:extLst>
            </p:cNvPr>
            <p:cNvSpPr txBox="1"/>
            <p:nvPr/>
          </p:nvSpPr>
          <p:spPr>
            <a:xfrm>
              <a:off x="3518123" y="6038211"/>
              <a:ext cx="10263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chemeClr val="accent1"/>
                  </a:solidFill>
                </a:rPr>
                <a:t>τ</a:t>
              </a:r>
              <a:r>
                <a:rPr lang="en-GB" sz="2400" b="1" baseline="30000" dirty="0">
                  <a:solidFill>
                    <a:schemeClr val="accent1"/>
                  </a:solidFill>
                </a:rPr>
                <a:t>-1</a:t>
              </a:r>
              <a:r>
                <a:rPr lang="en-GB" sz="2400" b="1" baseline="-25000" dirty="0">
                  <a:solidFill>
                    <a:schemeClr val="accent1"/>
                  </a:solidFill>
                </a:rPr>
                <a:t>sticker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3CD3144-45B7-4C82-86ED-906536DF85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06871" y="2616049"/>
              <a:ext cx="864000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DDF7961-63E0-423E-84CE-FECDBF94D45E}"/>
                </a:ext>
              </a:extLst>
            </p:cNvPr>
            <p:cNvCxnSpPr>
              <a:cxnSpLocks/>
            </p:cNvCxnSpPr>
            <p:nvPr/>
          </p:nvCxnSpPr>
          <p:spPr>
            <a:xfrm>
              <a:off x="3967561" y="2418516"/>
              <a:ext cx="218" cy="21600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785A050-BDF5-4091-B401-BC04664A25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64560" y="1391912"/>
              <a:ext cx="2257058" cy="492799"/>
            </a:xfrm>
            <a:prstGeom prst="line">
              <a:avLst/>
            </a:prstGeom>
            <a:ln w="285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3940B21-B89D-4214-A1EE-3261993FEC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61617" y="2329174"/>
              <a:ext cx="2257058" cy="492799"/>
            </a:xfrm>
            <a:prstGeom prst="line">
              <a:avLst/>
            </a:prstGeom>
            <a:ln w="285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260274-3F5D-4537-9FE6-BE5BA9C51E3A}"/>
                </a:ext>
              </a:extLst>
            </p:cNvPr>
            <p:cNvSpPr txBox="1"/>
            <p:nvPr/>
          </p:nvSpPr>
          <p:spPr>
            <a:xfrm>
              <a:off x="3483769" y="2136094"/>
              <a:ext cx="574132" cy="328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accent1"/>
                  </a:solidFill>
                </a:rPr>
                <a:t>1/2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3957CD9-5541-49CD-8FCD-70F2CC8F26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67464" y="1990687"/>
              <a:ext cx="2257058" cy="492799"/>
            </a:xfrm>
            <a:prstGeom prst="line">
              <a:avLst/>
            </a:prstGeom>
            <a:ln w="285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8085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DBA65-D78B-4599-8460-730CB496E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08365" cy="1563066"/>
          </a:xfrm>
        </p:spPr>
        <p:txBody>
          <a:bodyPr/>
          <a:lstStyle/>
          <a:p>
            <a:r>
              <a:rPr lang="en-GB" dirty="0"/>
              <a:t>Comparison with PnBA102K 14 </a:t>
            </a:r>
            <a:r>
              <a:rPr lang="en-GB" dirty="0" err="1"/>
              <a:t>terpy</a:t>
            </a:r>
            <a:endParaRPr lang="en-GB" dirty="0"/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A650EFE4-A6A9-4D1D-9562-AA88AE11A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902921"/>
            <a:ext cx="3567873" cy="74905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E244892-6ECB-4A32-9455-AEE5078495E1}"/>
              </a:ext>
            </a:extLst>
          </p:cNvPr>
          <p:cNvGrpSpPr/>
          <p:nvPr/>
        </p:nvGrpSpPr>
        <p:grpSpPr>
          <a:xfrm>
            <a:off x="6090337" y="2902921"/>
            <a:ext cx="5040526" cy="890529"/>
            <a:chOff x="4744418" y="2902921"/>
            <a:chExt cx="6675643" cy="1028520"/>
          </a:xfrm>
        </p:grpSpPr>
        <p:pic>
          <p:nvPicPr>
            <p:cNvPr id="9" name="Image 1">
              <a:extLst>
                <a:ext uri="{FF2B5EF4-FFF2-40B4-BE49-F238E27FC236}">
                  <a16:creationId xmlns:a16="http://schemas.microsoft.com/office/drawing/2014/main" id="{7A323C45-5FCE-447D-A4B7-8E9B60CAD2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904"/>
            <a:stretch/>
          </p:blipFill>
          <p:spPr>
            <a:xfrm>
              <a:off x="4744418" y="2902921"/>
              <a:ext cx="3392903" cy="749056"/>
            </a:xfrm>
            <a:prstGeom prst="rect">
              <a:avLst/>
            </a:prstGeom>
          </p:spPr>
        </p:pic>
        <p:pic>
          <p:nvPicPr>
            <p:cNvPr id="10" name="Image 1">
              <a:extLst>
                <a:ext uri="{FF2B5EF4-FFF2-40B4-BE49-F238E27FC236}">
                  <a16:creationId xmlns:a16="http://schemas.microsoft.com/office/drawing/2014/main" id="{95ADC8E9-F03D-45B9-B095-3D66A762AF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305" r="5686"/>
            <a:stretch/>
          </p:blipFill>
          <p:spPr>
            <a:xfrm flipH="1" flipV="1">
              <a:off x="8137321" y="3182385"/>
              <a:ext cx="3282740" cy="749056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ED9F08E-E3A1-4096-8551-B2C31B65AE13}"/>
              </a:ext>
            </a:extLst>
          </p:cNvPr>
          <p:cNvSpPr txBox="1"/>
          <p:nvPr/>
        </p:nvSpPr>
        <p:spPr>
          <a:xfrm>
            <a:off x="1339941" y="4310539"/>
            <a:ext cx="35116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Unentangled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1 sticker per 4000g/mol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F34A32-388A-45A7-B49E-2FA5D78369EB}"/>
              </a:ext>
            </a:extLst>
          </p:cNvPr>
          <p:cNvSpPr txBox="1"/>
          <p:nvPr/>
        </p:nvSpPr>
        <p:spPr>
          <a:xfrm>
            <a:off x="7117876" y="4310538"/>
            <a:ext cx="35116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Entangled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1 sticker per 7000g/mol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CD9812-CB46-4B0E-B4AF-04E2A5DB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16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 descr="A close up of a map&#10;&#10;Description automatically generated">
            <a:extLst>
              <a:ext uri="{FF2B5EF4-FFF2-40B4-BE49-F238E27FC236}">
                <a16:creationId xmlns:a16="http://schemas.microsoft.com/office/drawing/2014/main" id="{D82D695D-717B-45E4-8CBE-2E7E68479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7" r="6756"/>
          <a:stretch/>
        </p:blipFill>
        <p:spPr>
          <a:xfrm>
            <a:off x="259080" y="849882"/>
            <a:ext cx="10829676" cy="594802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BDBA65-D78B-4599-8460-730CB496E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91" y="136525"/>
            <a:ext cx="10608365" cy="793115"/>
          </a:xfrm>
        </p:spPr>
        <p:txBody>
          <a:bodyPr>
            <a:normAutofit/>
          </a:bodyPr>
          <a:lstStyle/>
          <a:p>
            <a:r>
              <a:rPr lang="en-GB" sz="2400"/>
              <a:t>Comparison with PnBA102K 14 terpy Zn 0.5 eq</a:t>
            </a:r>
            <a:endParaRPr lang="en-GB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EE9E60-15B2-4420-AE81-FDBCEF988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15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69BDEC-DF20-4598-9DB9-820B76EC5EE5}"/>
              </a:ext>
            </a:extLst>
          </p:cNvPr>
          <p:cNvSpPr txBox="1"/>
          <p:nvPr/>
        </p:nvSpPr>
        <p:spPr>
          <a:xfrm>
            <a:off x="7749540" y="4289961"/>
            <a:ext cx="4183380" cy="156966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err="1">
                <a:solidFill>
                  <a:srgbClr val="0000FF"/>
                </a:solidFill>
              </a:rPr>
              <a:t>PnBA</a:t>
            </a:r>
            <a:r>
              <a:rPr lang="en-GB" sz="1600" b="1" dirty="0">
                <a:solidFill>
                  <a:srgbClr val="0000FF"/>
                </a:solidFill>
              </a:rPr>
              <a:t> 102K shows the plateau of an entangled polymer, while unentangled </a:t>
            </a:r>
            <a:r>
              <a:rPr lang="en-GB" sz="1600" b="1" dirty="0" err="1">
                <a:solidFill>
                  <a:srgbClr val="0000FF"/>
                </a:solidFill>
              </a:rPr>
              <a:t>PnBA</a:t>
            </a:r>
            <a:r>
              <a:rPr lang="en-GB" sz="1600" b="1" dirty="0">
                <a:solidFill>
                  <a:srgbClr val="0000FF"/>
                </a:solidFill>
              </a:rPr>
              <a:t> 25K relaxes more quickly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FF"/>
                </a:solidFill>
              </a:rPr>
              <a:t>At 0° and -20°C, the curves are superimposable as the effect of the stickers makes up for the lack of entanglements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1149E8-9AF4-4774-904C-81986A75B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1177" y="180948"/>
            <a:ext cx="2322476" cy="101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44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 close up of a map&#10;&#10;Description automatically generated">
            <a:extLst>
              <a:ext uri="{FF2B5EF4-FFF2-40B4-BE49-F238E27FC236}">
                <a16:creationId xmlns:a16="http://schemas.microsoft.com/office/drawing/2014/main" id="{CFAA8F0A-66DC-47F5-A921-4D2FB52DF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2" r="7353"/>
          <a:stretch/>
        </p:blipFill>
        <p:spPr>
          <a:xfrm>
            <a:off x="417443" y="901001"/>
            <a:ext cx="10588289" cy="582716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BDBA65-D78B-4599-8460-730CB496E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4" y="129831"/>
            <a:ext cx="10515600" cy="771170"/>
          </a:xfrm>
        </p:spPr>
        <p:txBody>
          <a:bodyPr>
            <a:normAutofit/>
          </a:bodyPr>
          <a:lstStyle/>
          <a:p>
            <a:r>
              <a:rPr lang="en-GB" sz="2400" dirty="0"/>
              <a:t>Comparison with PnBA102K 14 </a:t>
            </a:r>
            <a:r>
              <a:rPr lang="en-GB" sz="2400" dirty="0" err="1"/>
              <a:t>terpy</a:t>
            </a:r>
            <a:r>
              <a:rPr lang="en-GB" sz="2400" dirty="0"/>
              <a:t> Zn 1 </a:t>
            </a:r>
            <a:r>
              <a:rPr lang="en-GB" sz="2400" dirty="0" err="1"/>
              <a:t>eq</a:t>
            </a:r>
            <a:r>
              <a:rPr lang="en-GB" sz="2400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294EC9-972E-4CD6-B81C-15F65792B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16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D3558A-F256-43CA-BCC2-985847EC5635}"/>
              </a:ext>
            </a:extLst>
          </p:cNvPr>
          <p:cNvSpPr txBox="1"/>
          <p:nvPr/>
        </p:nvSpPr>
        <p:spPr>
          <a:xfrm>
            <a:off x="7733417" y="4138691"/>
            <a:ext cx="4183380" cy="338554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00FF"/>
                </a:solidFill>
              </a:rPr>
              <a:t>Trend continues as seen with Zn 0.5 </a:t>
            </a:r>
            <a:r>
              <a:rPr lang="en-GB" sz="1600" b="1" dirty="0" err="1">
                <a:solidFill>
                  <a:srgbClr val="0000FF"/>
                </a:solidFill>
              </a:rPr>
              <a:t>eq</a:t>
            </a:r>
            <a:endParaRPr lang="en-GB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267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63BB2-8402-4108-81E7-58458A011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PnBA</a:t>
            </a:r>
            <a:r>
              <a:rPr lang="en-GB" dirty="0"/>
              <a:t> 473K reference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4D7928-118E-4673-83FD-F0396A0D5D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590" b="4678"/>
          <a:stretch/>
        </p:blipFill>
        <p:spPr>
          <a:xfrm>
            <a:off x="4241232" y="813855"/>
            <a:ext cx="2000079" cy="3757513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90EEDE5-CB6D-4D38-95D7-979FA0800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957950"/>
              </p:ext>
            </p:extLst>
          </p:nvPr>
        </p:nvGraphicFramePr>
        <p:xfrm>
          <a:off x="1048562" y="4065908"/>
          <a:ext cx="8567790" cy="101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56779">
                  <a:extLst>
                    <a:ext uri="{9D8B030D-6E8A-4147-A177-3AD203B41FA5}">
                      <a16:colId xmlns:a16="http://schemas.microsoft.com/office/drawing/2014/main" val="2167344741"/>
                    </a:ext>
                  </a:extLst>
                </a:gridCol>
                <a:gridCol w="856779">
                  <a:extLst>
                    <a:ext uri="{9D8B030D-6E8A-4147-A177-3AD203B41FA5}">
                      <a16:colId xmlns:a16="http://schemas.microsoft.com/office/drawing/2014/main" val="3847057086"/>
                    </a:ext>
                  </a:extLst>
                </a:gridCol>
                <a:gridCol w="856779">
                  <a:extLst>
                    <a:ext uri="{9D8B030D-6E8A-4147-A177-3AD203B41FA5}">
                      <a16:colId xmlns:a16="http://schemas.microsoft.com/office/drawing/2014/main" val="347038774"/>
                    </a:ext>
                  </a:extLst>
                </a:gridCol>
                <a:gridCol w="856779">
                  <a:extLst>
                    <a:ext uri="{9D8B030D-6E8A-4147-A177-3AD203B41FA5}">
                      <a16:colId xmlns:a16="http://schemas.microsoft.com/office/drawing/2014/main" val="1446789484"/>
                    </a:ext>
                  </a:extLst>
                </a:gridCol>
                <a:gridCol w="856779">
                  <a:extLst>
                    <a:ext uri="{9D8B030D-6E8A-4147-A177-3AD203B41FA5}">
                      <a16:colId xmlns:a16="http://schemas.microsoft.com/office/drawing/2014/main" val="4259987758"/>
                    </a:ext>
                  </a:extLst>
                </a:gridCol>
                <a:gridCol w="856779">
                  <a:extLst>
                    <a:ext uri="{9D8B030D-6E8A-4147-A177-3AD203B41FA5}">
                      <a16:colId xmlns:a16="http://schemas.microsoft.com/office/drawing/2014/main" val="3673541220"/>
                    </a:ext>
                  </a:extLst>
                </a:gridCol>
                <a:gridCol w="856779">
                  <a:extLst>
                    <a:ext uri="{9D8B030D-6E8A-4147-A177-3AD203B41FA5}">
                      <a16:colId xmlns:a16="http://schemas.microsoft.com/office/drawing/2014/main" val="379314558"/>
                    </a:ext>
                  </a:extLst>
                </a:gridCol>
                <a:gridCol w="856779">
                  <a:extLst>
                    <a:ext uri="{9D8B030D-6E8A-4147-A177-3AD203B41FA5}">
                      <a16:colId xmlns:a16="http://schemas.microsoft.com/office/drawing/2014/main" val="29064075"/>
                    </a:ext>
                  </a:extLst>
                </a:gridCol>
                <a:gridCol w="856779">
                  <a:extLst>
                    <a:ext uri="{9D8B030D-6E8A-4147-A177-3AD203B41FA5}">
                      <a16:colId xmlns:a16="http://schemas.microsoft.com/office/drawing/2014/main" val="3079005855"/>
                    </a:ext>
                  </a:extLst>
                </a:gridCol>
                <a:gridCol w="856779">
                  <a:extLst>
                    <a:ext uri="{9D8B030D-6E8A-4147-A177-3AD203B41FA5}">
                      <a16:colId xmlns:a16="http://schemas.microsoft.com/office/drawing/2014/main" val="33487362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1" dirty="0"/>
                        <a:t>M</a:t>
                      </a:r>
                      <a:r>
                        <a:rPr lang="en-US" baseline="-25000" dirty="0"/>
                        <a:t>n</a:t>
                      </a:r>
                      <a:r>
                        <a:rPr lang="en-US" baseline="30000" dirty="0"/>
                        <a:t>1) </a:t>
                      </a:r>
                      <a:r>
                        <a:rPr lang="en-US" baseline="0" dirty="0"/>
                        <a:t>[</a:t>
                      </a:r>
                      <a:r>
                        <a:rPr lang="en-US" baseline="0" dirty="0" err="1"/>
                        <a:t>kDa</a:t>
                      </a:r>
                      <a:r>
                        <a:rPr lang="en-US" baseline="0" dirty="0"/>
                        <a:t>]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PDI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DP</a:t>
                      </a:r>
                      <a:r>
                        <a:rPr lang="en-US" baseline="-25000" dirty="0" err="1"/>
                        <a:t>n</a:t>
                      </a:r>
                      <a:endParaRPr lang="en-US" baseline="-250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 [%]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</a:t>
                      </a:r>
                      <a:r>
                        <a:rPr lang="en-US" baseline="-25000" dirty="0" err="1"/>
                        <a:t>f</a:t>
                      </a:r>
                      <a:endParaRPr lang="en-US" baseline="-250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Eq</a:t>
                      </a:r>
                      <a:r>
                        <a:rPr lang="en-US" dirty="0"/>
                        <a:t> (CL)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CL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 </a:t>
                      </a:r>
                      <a:r>
                        <a:rPr lang="en-US" baseline="-25000" dirty="0"/>
                        <a:t>CL </a:t>
                      </a:r>
                      <a:r>
                        <a:rPr lang="en-US" dirty="0"/>
                        <a:t>[%]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0" dirty="0"/>
                        <a:t> [g]</a:t>
                      </a:r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  <a:r>
                        <a:rPr lang="en-US" baseline="-25000" dirty="0"/>
                        <a:t>g</a:t>
                      </a:r>
                      <a:r>
                        <a:rPr lang="en-US" baseline="30000" dirty="0"/>
                        <a:t>2)</a:t>
                      </a:r>
                    </a:p>
                    <a:p>
                      <a:r>
                        <a:rPr lang="en-US" baseline="0" dirty="0"/>
                        <a:t>[ºC]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278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52344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D3E6C-26A7-41BC-9D5B-29588F457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97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map&#10;&#10;Description automatically generated">
            <a:extLst>
              <a:ext uri="{FF2B5EF4-FFF2-40B4-BE49-F238E27FC236}">
                <a16:creationId xmlns:a16="http://schemas.microsoft.com/office/drawing/2014/main" id="{2AE8D160-0E5E-43BD-B8F0-C9C907D55A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" r="6582"/>
          <a:stretch/>
        </p:blipFill>
        <p:spPr>
          <a:xfrm>
            <a:off x="396240" y="1116826"/>
            <a:ext cx="10637520" cy="57411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563BB2-8402-4108-81E7-58458A011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PnBA</a:t>
            </a:r>
            <a:r>
              <a:rPr lang="en-GB" dirty="0"/>
              <a:t> 473K reference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4D7928-118E-4673-83FD-F0396A0D5D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7590" b="4678"/>
          <a:stretch/>
        </p:blipFill>
        <p:spPr>
          <a:xfrm>
            <a:off x="2374367" y="1455203"/>
            <a:ext cx="1347865" cy="253221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1FE32-0A67-4B09-AEB8-F896AEDEB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18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2320E3-859C-4110-BDB7-81E62073737D}"/>
              </a:ext>
            </a:extLst>
          </p:cNvPr>
          <p:cNvSpPr txBox="1"/>
          <p:nvPr/>
        </p:nvSpPr>
        <p:spPr>
          <a:xfrm>
            <a:off x="5193417" y="4585731"/>
            <a:ext cx="4183380" cy="830997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00FF"/>
                </a:solidFill>
              </a:rPr>
              <a:t>Entangled polymer with rubbery plateau due to entanglements and relaxation to liquid state at T&gt;80°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30B477-CEBD-4CCC-8141-538D25A6C9C7}"/>
              </a:ext>
            </a:extLst>
          </p:cNvPr>
          <p:cNvGrpSpPr/>
          <p:nvPr/>
        </p:nvGrpSpPr>
        <p:grpSpPr>
          <a:xfrm>
            <a:off x="10952481" y="744531"/>
            <a:ext cx="985520" cy="2130749"/>
            <a:chOff x="10952481" y="744531"/>
            <a:chExt cx="985520" cy="213074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EBC968D-836C-454F-A609-9377F154C7E3}"/>
                </a:ext>
              </a:extLst>
            </p:cNvPr>
            <p:cNvGrpSpPr/>
            <p:nvPr/>
          </p:nvGrpSpPr>
          <p:grpSpPr>
            <a:xfrm>
              <a:off x="10952481" y="744531"/>
              <a:ext cx="985520" cy="2130749"/>
              <a:chOff x="10414266" y="60779"/>
              <a:chExt cx="1261093" cy="3175766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03535018-0E37-4385-BED8-CCF121B0EF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174" t="6371" r="9481" b="46333"/>
              <a:stretch/>
            </p:blipFill>
            <p:spPr>
              <a:xfrm>
                <a:off x="10414266" y="521232"/>
                <a:ext cx="1261093" cy="271531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F45CE02-F615-4A70-BCE7-3DC4975D69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800" t="7218" r="9506" b="82496"/>
              <a:stretch/>
            </p:blipFill>
            <p:spPr>
              <a:xfrm>
                <a:off x="10414266" y="60779"/>
                <a:ext cx="1261093" cy="57116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9892C74-950A-40F9-AAB2-D4A541EE649C}"/>
                </a:ext>
              </a:extLst>
            </p:cNvPr>
            <p:cNvCxnSpPr/>
            <p:nvPr/>
          </p:nvCxnSpPr>
          <p:spPr>
            <a:xfrm>
              <a:off x="10952481" y="1127747"/>
              <a:ext cx="98552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2943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map&#10;&#10;Description automatically generated">
            <a:extLst>
              <a:ext uri="{FF2B5EF4-FFF2-40B4-BE49-F238E27FC236}">
                <a16:creationId xmlns:a16="http://schemas.microsoft.com/office/drawing/2014/main" id="{4ED7FFAB-41B0-4457-BA30-53BB416B6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1" r="7705"/>
          <a:stretch/>
        </p:blipFill>
        <p:spPr>
          <a:xfrm>
            <a:off x="210100" y="1111351"/>
            <a:ext cx="9262850" cy="506516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699E53-8412-4035-B703-163C054C5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71" y="136525"/>
            <a:ext cx="10515600" cy="659444"/>
          </a:xfrm>
        </p:spPr>
        <p:txBody>
          <a:bodyPr>
            <a:normAutofit/>
          </a:bodyPr>
          <a:lstStyle/>
          <a:p>
            <a:r>
              <a:rPr lang="en-GB" sz="2400" dirty="0" err="1"/>
              <a:t>PnBA</a:t>
            </a:r>
            <a:r>
              <a:rPr lang="en-GB" sz="2400" dirty="0"/>
              <a:t> 473K compared to </a:t>
            </a:r>
            <a:r>
              <a:rPr lang="en-GB" sz="2400" dirty="0" err="1"/>
              <a:t>PnBA</a:t>
            </a:r>
            <a:r>
              <a:rPr lang="en-GB" sz="2400" dirty="0"/>
              <a:t> 25K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B7371-6AC3-4EB7-92FB-66F6D97E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19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0711E1-7EEB-48A1-B534-AB2C87FA8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3307" y="1873574"/>
            <a:ext cx="1795341" cy="9694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20BCB9-6493-4A38-AE4E-2CF9EFD2C4E9}"/>
              </a:ext>
            </a:extLst>
          </p:cNvPr>
          <p:cNvSpPr txBox="1"/>
          <p:nvPr/>
        </p:nvSpPr>
        <p:spPr>
          <a:xfrm>
            <a:off x="9472950" y="3854627"/>
            <a:ext cx="2616056" cy="132343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00FF"/>
                </a:solidFill>
              </a:rPr>
              <a:t>As compared to </a:t>
            </a:r>
            <a:r>
              <a:rPr lang="en-GB" sz="1600" b="1" dirty="0" err="1">
                <a:solidFill>
                  <a:srgbClr val="0000FF"/>
                </a:solidFill>
              </a:rPr>
              <a:t>PnBA</a:t>
            </a:r>
            <a:r>
              <a:rPr lang="en-GB" sz="1600" b="1" dirty="0">
                <a:solidFill>
                  <a:srgbClr val="0000FF"/>
                </a:solidFill>
              </a:rPr>
              <a:t> 22K, </a:t>
            </a:r>
            <a:r>
              <a:rPr lang="en-GB" sz="1600" b="1" dirty="0" err="1">
                <a:solidFill>
                  <a:srgbClr val="0000FF"/>
                </a:solidFill>
              </a:rPr>
              <a:t>PnBA</a:t>
            </a:r>
            <a:r>
              <a:rPr lang="en-GB" sz="1600" b="1" dirty="0">
                <a:solidFill>
                  <a:srgbClr val="0000FF"/>
                </a:solidFill>
              </a:rPr>
              <a:t> 473K does not fully relax at low temperatures, due to entanglements from the very long chains</a:t>
            </a:r>
          </a:p>
        </p:txBody>
      </p:sp>
    </p:spTree>
    <p:extLst>
      <p:ext uri="{BB962C8B-B14F-4D97-AF65-F5344CB8AC3E}">
        <p14:creationId xmlns:p14="http://schemas.microsoft.com/office/powerpoint/2010/main" val="2815989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969871" y="4695366"/>
            <a:ext cx="4481330" cy="58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2133"/>
              </a:spcAft>
              <a:buNone/>
            </a:pPr>
            <a:r>
              <a:rPr lang="en-GB" b="1" dirty="0">
                <a:latin typeface="+mj-lt"/>
              </a:rPr>
              <a:t>First network - Metal-terpyridine links </a:t>
            </a:r>
            <a:endParaRPr b="1" dirty="0">
              <a:latin typeface="+mj-lt"/>
            </a:endParaRPr>
          </a:p>
        </p:txBody>
      </p:sp>
      <p:sp>
        <p:nvSpPr>
          <p:cNvPr id="163" name="Google Shape;163;p21"/>
          <p:cNvSpPr txBox="1">
            <a:spLocks noGrp="1"/>
          </p:cNvSpPr>
          <p:nvPr>
            <p:ph type="body" idx="4294967295"/>
          </p:nvPr>
        </p:nvSpPr>
        <p:spPr>
          <a:xfrm>
            <a:off x="7159474" y="4696341"/>
            <a:ext cx="4602109" cy="5810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2133"/>
              </a:spcAft>
              <a:buNone/>
            </a:pPr>
            <a:r>
              <a:rPr lang="en-GB" b="1" dirty="0">
                <a:latin typeface="+mj-lt"/>
              </a:rPr>
              <a:t>Second network - Slide ring crosslinks</a:t>
            </a:r>
            <a:endParaRPr b="1" dirty="0">
              <a:latin typeface="+mj-lt"/>
            </a:endParaRPr>
          </a:p>
        </p:txBody>
      </p:sp>
      <p:sp>
        <p:nvSpPr>
          <p:cNvPr id="165" name="Google Shape;165;p21"/>
          <p:cNvSpPr txBox="1">
            <a:spLocks noGrp="1"/>
          </p:cNvSpPr>
          <p:nvPr>
            <p:ph type="body" idx="4294967295"/>
          </p:nvPr>
        </p:nvSpPr>
        <p:spPr>
          <a:xfrm>
            <a:off x="8938207" y="5873414"/>
            <a:ext cx="2823376" cy="75427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dirty="0"/>
              <a:t>Macromolecules 2017, 50, 5165−5175</a:t>
            </a:r>
            <a:endParaRPr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dirty="0"/>
              <a:t>Nature Communications volume 5, Article number: 5124 (2014)</a:t>
            </a:r>
            <a:endParaRPr sz="900" dirty="0"/>
          </a:p>
        </p:txBody>
      </p:sp>
      <p:pic>
        <p:nvPicPr>
          <p:cNvPr id="166" name="Google Shape;16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5983" y="1332575"/>
            <a:ext cx="3985600" cy="3357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/>
          <p:cNvPicPr preferRelativeResize="0"/>
          <p:nvPr/>
        </p:nvPicPr>
        <p:blipFill rotWithShape="1">
          <a:blip r:embed="rId4">
            <a:alphaModFix/>
          </a:blip>
          <a:srcRect l="54982" r="7155" b="29814"/>
          <a:stretch/>
        </p:blipFill>
        <p:spPr>
          <a:xfrm>
            <a:off x="6434185" y="3441966"/>
            <a:ext cx="2646399" cy="12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/>
          <p:cNvPicPr preferRelativeResize="0"/>
          <p:nvPr/>
        </p:nvPicPr>
        <p:blipFill rotWithShape="1">
          <a:blip r:embed="rId5">
            <a:alphaModFix/>
          </a:blip>
          <a:srcRect l="77205" t="7413" b="23108"/>
          <a:stretch/>
        </p:blipFill>
        <p:spPr>
          <a:xfrm>
            <a:off x="537151" y="2075299"/>
            <a:ext cx="1645932" cy="1709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0" name="Google Shape;170;p21"/>
          <p:cNvCxnSpPr/>
          <p:nvPr/>
        </p:nvCxnSpPr>
        <p:spPr>
          <a:xfrm>
            <a:off x="6096000" y="1978820"/>
            <a:ext cx="0" cy="342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1" name="Google Shape;171;p21"/>
          <p:cNvPicPr preferRelativeResize="0"/>
          <p:nvPr/>
        </p:nvPicPr>
        <p:blipFill rotWithShape="1">
          <a:blip r:embed="rId6">
            <a:alphaModFix/>
          </a:blip>
          <a:srcRect r="50567" b="10881"/>
          <a:stretch/>
        </p:blipFill>
        <p:spPr>
          <a:xfrm>
            <a:off x="4067918" y="2300586"/>
            <a:ext cx="1212695" cy="222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1"/>
          <p:cNvSpPr/>
          <p:nvPr/>
        </p:nvSpPr>
        <p:spPr>
          <a:xfrm>
            <a:off x="2758639" y="3234617"/>
            <a:ext cx="242000" cy="216800"/>
          </a:xfrm>
          <a:prstGeom prst="ellipse">
            <a:avLst/>
          </a:prstGeom>
          <a:solidFill>
            <a:srgbClr val="E0666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CC0000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8D194FC-565E-F144-BAAA-5ADB7F925D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132" y="4007292"/>
            <a:ext cx="1909539" cy="400897"/>
          </a:xfrm>
          <a:prstGeom prst="rect">
            <a:avLst/>
          </a:prstGeom>
        </p:spPr>
      </p:pic>
      <p:sp>
        <p:nvSpPr>
          <p:cNvPr id="18" name="Google Shape;162;p21">
            <a:extLst>
              <a:ext uri="{FF2B5EF4-FFF2-40B4-BE49-F238E27FC236}">
                <a16:creationId xmlns:a16="http://schemas.microsoft.com/office/drawing/2014/main" id="{77C200A1-CB11-E547-B683-EA371020087D}"/>
              </a:ext>
            </a:extLst>
          </p:cNvPr>
          <p:cNvSpPr txBox="1">
            <a:spLocks/>
          </p:cNvSpPr>
          <p:nvPr/>
        </p:nvSpPr>
        <p:spPr>
          <a:xfrm>
            <a:off x="969871" y="3403594"/>
            <a:ext cx="740228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2133"/>
              </a:spcAft>
              <a:buFont typeface="Lato"/>
              <a:buNone/>
            </a:pPr>
            <a:r>
              <a:rPr lang="en-GB" sz="2489" b="1" dirty="0"/>
              <a:t>or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601BA34F-65EF-4EB8-A208-66A78049A874}"/>
              </a:ext>
            </a:extLst>
          </p:cNvPr>
          <p:cNvSpPr txBox="1">
            <a:spLocks/>
          </p:cNvSpPr>
          <p:nvPr/>
        </p:nvSpPr>
        <p:spPr>
          <a:xfrm>
            <a:off x="595790" y="653258"/>
            <a:ext cx="10515600" cy="132556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 kern="1200">
                <a:solidFill>
                  <a:schemeClr val="dk2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9pPr>
          </a:lstStyle>
          <a:p>
            <a:r>
              <a:rPr lang="en-GB" sz="4400" dirty="0">
                <a:solidFill>
                  <a:schemeClr val="tx1"/>
                </a:solidFill>
              </a:rPr>
              <a:t>Synthesis of slide ring DDN</a:t>
            </a:r>
            <a:endParaRPr lang="fr-FR" sz="4400" dirty="0" err="1">
              <a:solidFill>
                <a:schemeClr val="tx1"/>
              </a:solidFill>
              <a:cs typeface="Calibri Ligh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-GB"/>
          </a:p>
        </p:txBody>
      </p:sp>
      <p:sp>
        <p:nvSpPr>
          <p:cNvPr id="5" name="Plus 4"/>
          <p:cNvSpPr/>
          <p:nvPr/>
        </p:nvSpPr>
        <p:spPr>
          <a:xfrm>
            <a:off x="2215523" y="3175390"/>
            <a:ext cx="278749" cy="335254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Égal 5"/>
          <p:cNvSpPr/>
          <p:nvPr/>
        </p:nvSpPr>
        <p:spPr>
          <a:xfrm>
            <a:off x="3269369" y="3225166"/>
            <a:ext cx="394256" cy="278424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952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4B087-0D25-47BE-A446-2AADAFA49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PnBA473K crosslinked 50%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8A2BE-8E97-4AD8-9367-6DF9AE285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280" y="3412808"/>
            <a:ext cx="10515600" cy="4351338"/>
          </a:xfrm>
        </p:spPr>
        <p:txBody>
          <a:bodyPr/>
          <a:lstStyle/>
          <a:p>
            <a:r>
              <a:rPr lang="en-GB" dirty="0"/>
              <a:t>Preparation</a:t>
            </a:r>
          </a:p>
          <a:p>
            <a:pPr lvl="1"/>
            <a:r>
              <a:rPr lang="en-GB" dirty="0"/>
              <a:t>The polymer precursor was dissolved in THF (concentration = 1g/10mL)</a:t>
            </a:r>
          </a:p>
          <a:p>
            <a:pPr lvl="1"/>
            <a:r>
              <a:rPr lang="en-GB" dirty="0"/>
              <a:t>The imine crosslinker was dissolved in THF (10mg/mL) and the amount corresponding to 50% functionality was added via micropipette</a:t>
            </a:r>
          </a:p>
          <a:p>
            <a:pPr lvl="1"/>
            <a:r>
              <a:rPr lang="en-GB" dirty="0"/>
              <a:t>The THF was allowed to slowly evaporate at room temperature over a few days</a:t>
            </a:r>
          </a:p>
          <a:p>
            <a:pPr lvl="1"/>
            <a:r>
              <a:rPr lang="en-GB" dirty="0"/>
              <a:t>The sample was then heated in the vacuum oven at 110°C overnight.</a:t>
            </a:r>
          </a:p>
          <a:p>
            <a:pPr lvl="1"/>
            <a:endParaRPr lang="en-GB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16FC7C6-0086-4BF7-A8F5-409350822A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0677894"/>
              </p:ext>
            </p:extLst>
          </p:nvPr>
        </p:nvGraphicFramePr>
        <p:xfrm>
          <a:off x="3805221" y="1469930"/>
          <a:ext cx="3621739" cy="231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CS ChemDraw Drawing" r:id="rId3" imgW="4792524" imgH="3057041" progId="ChemDraw.Document.6.0">
                  <p:embed/>
                </p:oleObj>
              </mc:Choice>
              <mc:Fallback>
                <p:oleObj name="CS ChemDraw Drawing" r:id="rId3" imgW="4792524" imgH="3057041" progId="ChemDraw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16FC7C6-0086-4BF7-A8F5-409350822A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05221" y="1469930"/>
                        <a:ext cx="3621739" cy="231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9AA65-0052-434A-A5FF-78E756FDC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0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FDAFBB-84CE-4AB6-AA96-B7E4B58639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" r="6398"/>
          <a:stretch/>
        </p:blipFill>
        <p:spPr>
          <a:xfrm>
            <a:off x="475488" y="1275223"/>
            <a:ext cx="10476993" cy="55827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22F627-D190-415F-B96E-2D8A0B378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PnBA</a:t>
            </a:r>
            <a:r>
              <a:rPr lang="en-GB" dirty="0"/>
              <a:t> 473K crosslinked 50%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F450D2-F3EC-4528-9B98-D2126579BC0E}"/>
              </a:ext>
            </a:extLst>
          </p:cNvPr>
          <p:cNvGrpSpPr/>
          <p:nvPr/>
        </p:nvGrpSpPr>
        <p:grpSpPr>
          <a:xfrm>
            <a:off x="8285019" y="4131699"/>
            <a:ext cx="2170544" cy="1994319"/>
            <a:chOff x="2079171" y="1469571"/>
            <a:chExt cx="2457282" cy="2102028"/>
          </a:xfrm>
          <a:noFill/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96B10DB-B8EA-4709-B70A-8CEC2C341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516" r="-3712" b="4678"/>
            <a:stretch/>
          </p:blipFill>
          <p:spPr>
            <a:xfrm>
              <a:off x="2135014" y="1517860"/>
              <a:ext cx="2401439" cy="2053739"/>
            </a:xfrm>
            <a:prstGeom prst="rect">
              <a:avLst/>
            </a:prstGeom>
            <a:grpFill/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61283B-9B06-47A0-B39E-3CF0C602BE1E}"/>
                </a:ext>
              </a:extLst>
            </p:cNvPr>
            <p:cNvSpPr/>
            <p:nvPr/>
          </p:nvSpPr>
          <p:spPr>
            <a:xfrm>
              <a:off x="2079171" y="1469571"/>
              <a:ext cx="827315" cy="116477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932281-3BB4-4DD0-BD88-619A0C97E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21</a:t>
            </a:fld>
            <a:endParaRPr lang="en-GB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B07570B6-4A08-40EA-BB7D-49E562DA28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833882"/>
              </p:ext>
            </p:extLst>
          </p:nvPr>
        </p:nvGraphicFramePr>
        <p:xfrm>
          <a:off x="1633394" y="1912444"/>
          <a:ext cx="2922685" cy="1854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6EBA8D2-6879-4DF6-9F40-E043BF9F2C75}"/>
              </a:ext>
            </a:extLst>
          </p:cNvPr>
          <p:cNvSpPr txBox="1"/>
          <p:nvPr/>
        </p:nvSpPr>
        <p:spPr>
          <a:xfrm>
            <a:off x="5713984" y="1681763"/>
            <a:ext cx="3605463" cy="132343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FF"/>
                </a:solidFill>
              </a:rPr>
              <a:t>When crosslinked, the sample does not relax at high temperatures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FF"/>
                </a:solidFill>
              </a:rPr>
              <a:t>To reduce the effect of entanglements in the double network, it should be diluted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09008F-008E-4640-840F-FD65EE16C802}"/>
              </a:ext>
            </a:extLst>
          </p:cNvPr>
          <p:cNvGrpSpPr/>
          <p:nvPr/>
        </p:nvGrpSpPr>
        <p:grpSpPr>
          <a:xfrm>
            <a:off x="10952481" y="744531"/>
            <a:ext cx="985520" cy="2130749"/>
            <a:chOff x="10952481" y="744531"/>
            <a:chExt cx="985520" cy="213074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5076FEE-3B50-4DF0-B601-3A7C77478FB7}"/>
                </a:ext>
              </a:extLst>
            </p:cNvPr>
            <p:cNvGrpSpPr/>
            <p:nvPr/>
          </p:nvGrpSpPr>
          <p:grpSpPr>
            <a:xfrm>
              <a:off x="10952481" y="744531"/>
              <a:ext cx="985520" cy="2130749"/>
              <a:chOff x="10414266" y="60779"/>
              <a:chExt cx="1261093" cy="3175766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83050063-0BD0-4DE9-96A5-24421EBA85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174" t="6371" r="9481" b="46333"/>
              <a:stretch/>
            </p:blipFill>
            <p:spPr>
              <a:xfrm>
                <a:off x="10414266" y="521232"/>
                <a:ext cx="1261093" cy="271531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DC4C2B9E-D6BD-4747-B6AF-9DDBF14A73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800" t="7218" r="9506" b="82496"/>
              <a:stretch/>
            </p:blipFill>
            <p:spPr>
              <a:xfrm>
                <a:off x="10414266" y="60779"/>
                <a:ext cx="1261093" cy="57116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46BAF35-8454-4218-B8CD-40490D818163}"/>
                </a:ext>
              </a:extLst>
            </p:cNvPr>
            <p:cNvCxnSpPr/>
            <p:nvPr/>
          </p:nvCxnSpPr>
          <p:spPr>
            <a:xfrm>
              <a:off x="10952481" y="1127747"/>
              <a:ext cx="98552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4004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EA422-E012-4339-A1EC-07610F59C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PnBA</a:t>
            </a:r>
            <a:r>
              <a:rPr lang="en-GB" dirty="0"/>
              <a:t> 22K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44BA6F-57B5-41F7-989B-0706D8B83140}"/>
              </a:ext>
            </a:extLst>
          </p:cNvPr>
          <p:cNvSpPr txBox="1"/>
          <p:nvPr/>
        </p:nvSpPr>
        <p:spPr>
          <a:xfrm>
            <a:off x="6112568" y="2527338"/>
            <a:ext cx="3056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GPC</a:t>
            </a:r>
          </a:p>
          <a:p>
            <a:endParaRPr lang="en-GB" sz="2400" dirty="0"/>
          </a:p>
          <a:p>
            <a:r>
              <a:rPr lang="en-GB" sz="2400" dirty="0"/>
              <a:t>Mn: 22 000g/mol</a:t>
            </a:r>
          </a:p>
          <a:p>
            <a:r>
              <a:rPr lang="en-GB" sz="2400" dirty="0"/>
              <a:t>Mw: 26 000g/mol</a:t>
            </a:r>
          </a:p>
          <a:p>
            <a:r>
              <a:rPr lang="en-GB" sz="2400" dirty="0"/>
              <a:t>D: 1,19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37B87B0-352E-40C5-970D-94B20694CA53}"/>
              </a:ext>
            </a:extLst>
          </p:cNvPr>
          <p:cNvSpPr/>
          <p:nvPr/>
        </p:nvSpPr>
        <p:spPr>
          <a:xfrm>
            <a:off x="1592082" y="2968029"/>
            <a:ext cx="3567873" cy="314978"/>
          </a:xfrm>
          <a:custGeom>
            <a:avLst/>
            <a:gdLst>
              <a:gd name="connsiteX0" fmla="*/ 0 w 3454400"/>
              <a:gd name="connsiteY0" fmla="*/ 477538 h 477538"/>
              <a:gd name="connsiteX1" fmla="*/ 508000 w 3454400"/>
              <a:gd name="connsiteY1" fmla="*/ 18 h 477538"/>
              <a:gd name="connsiteX2" fmla="*/ 1005840 w 3454400"/>
              <a:gd name="connsiteY2" fmla="*/ 457218 h 477538"/>
              <a:gd name="connsiteX3" fmla="*/ 1473200 w 3454400"/>
              <a:gd name="connsiteY3" fmla="*/ 20338 h 477538"/>
              <a:gd name="connsiteX4" fmla="*/ 1879600 w 3454400"/>
              <a:gd name="connsiteY4" fmla="*/ 436898 h 477538"/>
              <a:gd name="connsiteX5" fmla="*/ 2306320 w 3454400"/>
              <a:gd name="connsiteY5" fmla="*/ 40658 h 477538"/>
              <a:gd name="connsiteX6" fmla="*/ 2682240 w 3454400"/>
              <a:gd name="connsiteY6" fmla="*/ 426738 h 477538"/>
              <a:gd name="connsiteX7" fmla="*/ 3108960 w 3454400"/>
              <a:gd name="connsiteY7" fmla="*/ 60978 h 477538"/>
              <a:gd name="connsiteX8" fmla="*/ 3454400 w 3454400"/>
              <a:gd name="connsiteY8" fmla="*/ 375938 h 477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54400" h="477538">
                <a:moveTo>
                  <a:pt x="0" y="477538"/>
                </a:moveTo>
                <a:cubicBezTo>
                  <a:pt x="170180" y="240471"/>
                  <a:pt x="340360" y="3405"/>
                  <a:pt x="508000" y="18"/>
                </a:cubicBezTo>
                <a:cubicBezTo>
                  <a:pt x="675640" y="-3369"/>
                  <a:pt x="844973" y="453831"/>
                  <a:pt x="1005840" y="457218"/>
                </a:cubicBezTo>
                <a:cubicBezTo>
                  <a:pt x="1166707" y="460605"/>
                  <a:pt x="1327573" y="23725"/>
                  <a:pt x="1473200" y="20338"/>
                </a:cubicBezTo>
                <a:cubicBezTo>
                  <a:pt x="1618827" y="16951"/>
                  <a:pt x="1740747" y="433511"/>
                  <a:pt x="1879600" y="436898"/>
                </a:cubicBezTo>
                <a:cubicBezTo>
                  <a:pt x="2018453" y="440285"/>
                  <a:pt x="2172547" y="42351"/>
                  <a:pt x="2306320" y="40658"/>
                </a:cubicBezTo>
                <a:cubicBezTo>
                  <a:pt x="2440093" y="38965"/>
                  <a:pt x="2548467" y="423351"/>
                  <a:pt x="2682240" y="426738"/>
                </a:cubicBezTo>
                <a:cubicBezTo>
                  <a:pt x="2816013" y="430125"/>
                  <a:pt x="2980267" y="69445"/>
                  <a:pt x="3108960" y="60978"/>
                </a:cubicBezTo>
                <a:cubicBezTo>
                  <a:pt x="3237653" y="52511"/>
                  <a:pt x="3302000" y="414885"/>
                  <a:pt x="3454400" y="375938"/>
                </a:cubicBezTo>
              </a:path>
            </a:pathLst>
          </a:custGeom>
          <a:solidFill>
            <a:schemeClr val="bg1"/>
          </a:solidFill>
          <a:ln w="57150">
            <a:solidFill>
              <a:srgbClr val="9E0000"/>
            </a:solidFill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9B54A6-2BEC-41E5-A5AA-9525D9C37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832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4B087-0D25-47BE-A446-2AADAFA49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Imine-aldehyde network diluted in PnBA22K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8A2BE-8E97-4AD8-9367-6DF9AE285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Preparation</a:t>
            </a:r>
          </a:p>
          <a:p>
            <a:pPr lvl="1"/>
            <a:r>
              <a:rPr lang="en-GB" dirty="0"/>
              <a:t>The polymer precursor, along with PnBA22K was dissolved in THF (concentration = 1g/10mL). </a:t>
            </a:r>
          </a:p>
          <a:p>
            <a:pPr lvl="1"/>
            <a:r>
              <a:rPr lang="en-GB" dirty="0"/>
              <a:t>The imine crosslinker was dissolved in THF (10mg/mL) and the amount corresponding to 50% functionality was added via micropipette</a:t>
            </a:r>
          </a:p>
          <a:p>
            <a:pPr lvl="1"/>
            <a:r>
              <a:rPr lang="en-GB" dirty="0"/>
              <a:t>The THF was allowed to slowly evaporate at room temperature over a few days</a:t>
            </a:r>
          </a:p>
          <a:p>
            <a:pPr lvl="1"/>
            <a:r>
              <a:rPr lang="en-GB" dirty="0"/>
              <a:t>The sample was then heated in the vacuum oven at 110°C overnight.</a:t>
            </a:r>
          </a:p>
          <a:p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15514-9052-4B37-B6A2-2D0E69059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918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DA73F9-4518-44A6-A3D6-0F4226383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74" y="0"/>
            <a:ext cx="10515600" cy="91819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400" dirty="0"/>
              <a:t>Imine-aldehyde network diluted in PnBA22K</a:t>
            </a:r>
            <a:endParaRPr lang="en-US" sz="2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32571E-6D29-4D8C-87B5-DF48DC65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24</a:t>
            </a:fld>
            <a:endParaRPr lang="en-GB"/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00E7E1B7-3B7A-46B7-A7BB-8458B49EE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0175"/>
            <a:ext cx="11423849" cy="49941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20CBA2-8AE1-4E99-8084-335BD44EC377}"/>
              </a:ext>
            </a:extLst>
          </p:cNvPr>
          <p:cNvSpPr txBox="1"/>
          <p:nvPr/>
        </p:nvSpPr>
        <p:spPr>
          <a:xfrm>
            <a:off x="9702243" y="4492242"/>
            <a:ext cx="2296182" cy="584775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00FF"/>
                </a:solidFill>
              </a:rPr>
              <a:t>Dilution to ~10</a:t>
            </a:r>
            <a:r>
              <a:rPr lang="en-GB" sz="1600" b="1" baseline="30000" dirty="0">
                <a:solidFill>
                  <a:srgbClr val="0000FF"/>
                </a:solidFill>
              </a:rPr>
              <a:t>3 </a:t>
            </a:r>
            <a:r>
              <a:rPr lang="en-GB" sz="1600" b="1" dirty="0">
                <a:solidFill>
                  <a:srgbClr val="0000FF"/>
                </a:solidFill>
              </a:rPr>
              <a:t>Pa from 5.10</a:t>
            </a:r>
            <a:r>
              <a:rPr lang="en-GB" sz="1600" b="1" baseline="30000" dirty="0">
                <a:solidFill>
                  <a:srgbClr val="0000FF"/>
                </a:solidFill>
              </a:rPr>
              <a:t>4 </a:t>
            </a:r>
            <a:r>
              <a:rPr lang="en-GB" sz="1600" b="1" dirty="0">
                <a:solidFill>
                  <a:srgbClr val="0000FF"/>
                </a:solidFill>
              </a:rPr>
              <a:t>Pa</a:t>
            </a:r>
          </a:p>
        </p:txBody>
      </p:sp>
    </p:spTree>
    <p:extLst>
      <p:ext uri="{BB962C8B-B14F-4D97-AF65-F5344CB8AC3E}">
        <p14:creationId xmlns:p14="http://schemas.microsoft.com/office/powerpoint/2010/main" val="3622083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A73F9-4518-44A6-A3D6-0F4226383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302" y="64227"/>
            <a:ext cx="10515600" cy="870376"/>
          </a:xfrm>
        </p:spPr>
        <p:txBody>
          <a:bodyPr>
            <a:normAutofit/>
          </a:bodyPr>
          <a:lstStyle/>
          <a:p>
            <a:r>
              <a:rPr lang="en-GB" sz="2400" dirty="0"/>
              <a:t>Imine-aldehyde network diluted in PnBA22K – revised shift factors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828ADA-A957-4FC1-801E-96D86DE88FC0}"/>
              </a:ext>
            </a:extLst>
          </p:cNvPr>
          <p:cNvGrpSpPr/>
          <p:nvPr/>
        </p:nvGrpSpPr>
        <p:grpSpPr>
          <a:xfrm>
            <a:off x="9875520" y="686484"/>
            <a:ext cx="931667" cy="2254830"/>
            <a:chOff x="10314210" y="-24255"/>
            <a:chExt cx="1451217" cy="385895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B47FD8C-C33C-4962-8AC7-F34FB904AA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57" t="6371" r="8742" b="35914"/>
            <a:stretch/>
          </p:blipFill>
          <p:spPr>
            <a:xfrm>
              <a:off x="10363371" y="521231"/>
              <a:ext cx="1402056" cy="331347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E6751F4-918E-4A57-874C-8630338553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52" t="5687" r="8742" b="82496"/>
            <a:stretch/>
          </p:blipFill>
          <p:spPr>
            <a:xfrm>
              <a:off x="10314210" y="-24255"/>
              <a:ext cx="1451217" cy="65619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4C38913-6120-47C6-9CF7-43E91C56C3FD}"/>
              </a:ext>
            </a:extLst>
          </p:cNvPr>
          <p:cNvGrpSpPr/>
          <p:nvPr/>
        </p:nvGrpSpPr>
        <p:grpSpPr>
          <a:xfrm>
            <a:off x="313951" y="1292797"/>
            <a:ext cx="9561569" cy="5063553"/>
            <a:chOff x="313951" y="1292797"/>
            <a:chExt cx="10553764" cy="51476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5E70896-D8B1-4BFC-A8BD-608FCD12D2A9}"/>
                </a:ext>
              </a:extLst>
            </p:cNvPr>
            <p:cNvGrpSpPr/>
            <p:nvPr/>
          </p:nvGrpSpPr>
          <p:grpSpPr>
            <a:xfrm>
              <a:off x="313951" y="1292797"/>
              <a:ext cx="10553764" cy="5147686"/>
              <a:chOff x="313951" y="1292797"/>
              <a:chExt cx="10553764" cy="5147686"/>
            </a:xfrm>
          </p:grpSpPr>
          <p:pic>
            <p:nvPicPr>
              <p:cNvPr id="22" name="Picture 21" descr="A close up of a map&#10;&#10;Description automatically generated">
                <a:extLst>
                  <a:ext uri="{FF2B5EF4-FFF2-40B4-BE49-F238E27FC236}">
                    <a16:creationId xmlns:a16="http://schemas.microsoft.com/office/drawing/2014/main" id="{EF945FF0-438E-4395-8907-B95CCFAFA9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68456" y="3897990"/>
                <a:ext cx="5399259" cy="2542493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1F707328-5B8F-463F-9B49-82CB5DB16E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951" y="3932136"/>
                <a:ext cx="5326745" cy="2508347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37116F4-70F6-412E-8C83-D51F4EB001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68456" y="1292797"/>
                <a:ext cx="5326742" cy="2508346"/>
              </a:xfrm>
              <a:prstGeom prst="rect">
                <a:avLst/>
              </a:prstGeom>
            </p:spPr>
          </p:pic>
          <p:graphicFrame>
            <p:nvGraphicFramePr>
              <p:cNvPr id="23" name="Chart 22">
                <a:extLst>
                  <a:ext uri="{FF2B5EF4-FFF2-40B4-BE49-F238E27FC236}">
                    <a16:creationId xmlns:a16="http://schemas.microsoft.com/office/drawing/2014/main" id="{3798DF8E-A518-4277-B833-DDAABE56587D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557633548"/>
                  </p:ext>
                </p:extLst>
              </p:nvPr>
            </p:nvGraphicFramePr>
            <p:xfrm>
              <a:off x="1298173" y="1358294"/>
              <a:ext cx="3372523" cy="231071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54A400-B1E1-409C-B968-5B3C598E5D43}"/>
                </a:ext>
              </a:extLst>
            </p:cNvPr>
            <p:cNvSpPr txBox="1"/>
            <p:nvPr/>
          </p:nvSpPr>
          <p:spPr>
            <a:xfrm>
              <a:off x="7615343" y="1514780"/>
              <a:ext cx="1120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/>
                <a:t>10% dilution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3E6FEE-4D78-4406-BF96-340AC7675B63}"/>
                </a:ext>
              </a:extLst>
            </p:cNvPr>
            <p:cNvSpPr txBox="1"/>
            <p:nvPr/>
          </p:nvSpPr>
          <p:spPr>
            <a:xfrm>
              <a:off x="2408002" y="4085260"/>
              <a:ext cx="1120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/>
                <a:t>20% dilution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BD9BD9-9B0B-483E-BDA1-292C5AFC36B8}"/>
                </a:ext>
              </a:extLst>
            </p:cNvPr>
            <p:cNvSpPr txBox="1"/>
            <p:nvPr/>
          </p:nvSpPr>
          <p:spPr>
            <a:xfrm>
              <a:off x="7615343" y="4085260"/>
              <a:ext cx="1120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/>
                <a:t>30% dilution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E2EC-7CD5-45A7-A5E4-C7A0BEAE2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25</a:t>
            </a:fld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CD8160-1C6B-4DAA-A082-252AE890CBF3}"/>
              </a:ext>
            </a:extLst>
          </p:cNvPr>
          <p:cNvSpPr txBox="1"/>
          <p:nvPr/>
        </p:nvSpPr>
        <p:spPr>
          <a:xfrm>
            <a:off x="9617044" y="4039620"/>
            <a:ext cx="2574956" cy="2308324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FF"/>
                </a:solidFill>
              </a:rPr>
              <a:t>10% dilution – two relaxations due to component polymer chains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FF"/>
                </a:solidFill>
              </a:rPr>
              <a:t>30% dilution – the plateau at low frequencies shows the successful crosslinking reaction</a:t>
            </a:r>
          </a:p>
        </p:txBody>
      </p:sp>
    </p:spTree>
    <p:extLst>
      <p:ext uri="{BB962C8B-B14F-4D97-AF65-F5344CB8AC3E}">
        <p14:creationId xmlns:p14="http://schemas.microsoft.com/office/powerpoint/2010/main" val="1948817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D3213-560C-4882-98A0-2AEAD3BBA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E4FF2-D56A-44EA-A97A-6F8BEDC68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synthesis and rheological analysis of linear unentangled </a:t>
            </a:r>
            <a:r>
              <a:rPr lang="en-GB" dirty="0" err="1"/>
              <a:t>PnBA</a:t>
            </a:r>
            <a:r>
              <a:rPr lang="en-GB" dirty="0"/>
              <a:t> chains with terpyridine stickers was realised.</a:t>
            </a:r>
          </a:p>
          <a:p>
            <a:r>
              <a:rPr lang="en-GB" dirty="0"/>
              <a:t>The effect of the high concentration of stickers when complexed with Zn</a:t>
            </a:r>
            <a:r>
              <a:rPr lang="en-GB" baseline="30000" dirty="0"/>
              <a:t>2+ </a:t>
            </a:r>
            <a:r>
              <a:rPr lang="en-GB" dirty="0"/>
              <a:t>ions at low temperatures was comparable to an entangled linear </a:t>
            </a:r>
            <a:r>
              <a:rPr lang="en-GB" dirty="0" err="1"/>
              <a:t>PnBA</a:t>
            </a:r>
            <a:r>
              <a:rPr lang="en-GB" dirty="0"/>
              <a:t> sample with less stickers.</a:t>
            </a:r>
          </a:p>
          <a:p>
            <a:r>
              <a:rPr lang="en-GB" dirty="0"/>
              <a:t>A long chain </a:t>
            </a:r>
            <a:r>
              <a:rPr lang="en-GB" dirty="0" err="1"/>
              <a:t>PnBA</a:t>
            </a:r>
            <a:r>
              <a:rPr lang="en-GB" dirty="0"/>
              <a:t> with sparse associating sites was diluted in the unentangled </a:t>
            </a:r>
            <a:r>
              <a:rPr lang="en-GB" dirty="0" err="1"/>
              <a:t>PnBA</a:t>
            </a:r>
            <a:r>
              <a:rPr lang="en-GB" dirty="0"/>
              <a:t> and crosslinked successfully via imine-aldehyde bonds.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F0F42-5718-4FFB-88EA-A88223932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691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3A3B7-6F6E-4196-AE5D-98104C939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1D0BA-AC8E-46C4-AB4B-C0C97C46D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Combining the imine-aldehyde network with </a:t>
            </a:r>
            <a:r>
              <a:rPr lang="en-GB" dirty="0" err="1"/>
              <a:t>PnBA</a:t>
            </a:r>
            <a:r>
              <a:rPr lang="en-GB" dirty="0"/>
              <a:t> chains complexed with zinc</a:t>
            </a:r>
          </a:p>
          <a:p>
            <a:r>
              <a:rPr lang="en-GB" dirty="0"/>
              <a:t>Measuring the </a:t>
            </a:r>
            <a:r>
              <a:rPr lang="en-GB" dirty="0" err="1"/>
              <a:t>T</a:t>
            </a:r>
            <a:r>
              <a:rPr lang="en-GB" baseline="-25000" dirty="0" err="1"/>
              <a:t>g</a:t>
            </a:r>
            <a:r>
              <a:rPr lang="en-GB" baseline="-25000" dirty="0"/>
              <a:t> </a:t>
            </a:r>
            <a:r>
              <a:rPr lang="en-GB" dirty="0"/>
              <a:t>of different concentrations of Zn</a:t>
            </a:r>
          </a:p>
          <a:p>
            <a:r>
              <a:rPr lang="en-GB" dirty="0"/>
              <a:t>Measuring </a:t>
            </a:r>
            <a:r>
              <a:rPr lang="en-GB" dirty="0" err="1"/>
              <a:t>PnBA</a:t>
            </a:r>
            <a:r>
              <a:rPr lang="en-GB" dirty="0"/>
              <a:t> chains with a higher concentration of terpyridine stickers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5F2C-4B8F-4EBE-833B-C30C65FEA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906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2288" y="3026445"/>
            <a:ext cx="9144000" cy="2387600"/>
          </a:xfrm>
        </p:spPr>
        <p:txBody>
          <a:bodyPr>
            <a:normAutofit/>
          </a:bodyPr>
          <a:lstStyle/>
          <a:p>
            <a:r>
              <a:rPr lang="de-DE" b="1" dirty="0"/>
              <a:t>Thank You</a:t>
            </a:r>
            <a:r>
              <a:rPr lang="de-DE" dirty="0"/>
              <a:t/>
            </a:r>
            <a:br>
              <a:rPr lang="de-DE" dirty="0"/>
            </a:br>
            <a:endParaRPr lang="de-DE" dirty="0">
              <a:cs typeface="Calibri Light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44476" y="4527246"/>
            <a:ext cx="5473831" cy="886799"/>
          </a:xfrm>
        </p:spPr>
        <p:txBody>
          <a:bodyPr>
            <a:no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			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45" y="209932"/>
            <a:ext cx="3393649" cy="113414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850" y="390792"/>
            <a:ext cx="3008277" cy="953287"/>
          </a:xfrm>
          <a:prstGeom prst="rect">
            <a:avLst/>
          </a:prstGeom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28</a:t>
            </a:fld>
            <a:endParaRPr lang="de-D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8DB0D5-7D56-46AB-9998-1825630C0EB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545" y="209932"/>
            <a:ext cx="1680518" cy="112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4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969871" y="4695366"/>
            <a:ext cx="4481330" cy="58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2133"/>
              </a:spcAft>
              <a:buNone/>
            </a:pPr>
            <a:r>
              <a:rPr lang="en-GB" b="1" dirty="0">
                <a:latin typeface="+mj-lt"/>
              </a:rPr>
              <a:t>First network - Metal-terpyridine links </a:t>
            </a:r>
            <a:endParaRPr b="1" dirty="0">
              <a:latin typeface="+mj-lt"/>
            </a:endParaRPr>
          </a:p>
        </p:txBody>
      </p:sp>
      <p:sp>
        <p:nvSpPr>
          <p:cNvPr id="163" name="Google Shape;163;p21"/>
          <p:cNvSpPr txBox="1">
            <a:spLocks noGrp="1"/>
          </p:cNvSpPr>
          <p:nvPr>
            <p:ph type="body" idx="4294967295"/>
          </p:nvPr>
        </p:nvSpPr>
        <p:spPr>
          <a:xfrm>
            <a:off x="7159474" y="4696341"/>
            <a:ext cx="4602109" cy="5810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2133"/>
              </a:spcAft>
              <a:buNone/>
            </a:pPr>
            <a:r>
              <a:rPr lang="en-GB" b="1" dirty="0">
                <a:latin typeface="+mj-lt"/>
              </a:rPr>
              <a:t>Second network - Slide ring crosslinks</a:t>
            </a:r>
            <a:endParaRPr b="1" dirty="0">
              <a:latin typeface="+mj-lt"/>
            </a:endParaRPr>
          </a:p>
        </p:txBody>
      </p:sp>
      <p:sp>
        <p:nvSpPr>
          <p:cNvPr id="165" name="Google Shape;165;p21"/>
          <p:cNvSpPr txBox="1">
            <a:spLocks noGrp="1"/>
          </p:cNvSpPr>
          <p:nvPr>
            <p:ph type="body" idx="4294967295"/>
          </p:nvPr>
        </p:nvSpPr>
        <p:spPr>
          <a:xfrm>
            <a:off x="8938207" y="5873414"/>
            <a:ext cx="2823376" cy="75427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dirty="0"/>
              <a:t>Macromolecules 2017, 50, 5165−5175</a:t>
            </a:r>
            <a:endParaRPr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dirty="0"/>
              <a:t>Nature Communications volume 5, Article number: 5124 (2014)</a:t>
            </a:r>
            <a:endParaRPr sz="900" dirty="0"/>
          </a:p>
        </p:txBody>
      </p:sp>
      <p:pic>
        <p:nvPicPr>
          <p:cNvPr id="166" name="Google Shape;16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5983" y="1332575"/>
            <a:ext cx="3985600" cy="3357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/>
          <p:cNvPicPr preferRelativeResize="0"/>
          <p:nvPr/>
        </p:nvPicPr>
        <p:blipFill rotWithShape="1">
          <a:blip r:embed="rId5">
            <a:alphaModFix/>
          </a:blip>
          <a:srcRect l="54982" r="7155" b="29814"/>
          <a:stretch/>
        </p:blipFill>
        <p:spPr>
          <a:xfrm>
            <a:off x="6434185" y="3441966"/>
            <a:ext cx="2646399" cy="12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/>
          <p:cNvPicPr preferRelativeResize="0"/>
          <p:nvPr/>
        </p:nvPicPr>
        <p:blipFill rotWithShape="1">
          <a:blip r:embed="rId6">
            <a:alphaModFix/>
          </a:blip>
          <a:srcRect l="77205" t="7413" b="23108"/>
          <a:stretch/>
        </p:blipFill>
        <p:spPr>
          <a:xfrm>
            <a:off x="537151" y="2075299"/>
            <a:ext cx="1645932" cy="1709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0" name="Google Shape;170;p21"/>
          <p:cNvCxnSpPr/>
          <p:nvPr/>
        </p:nvCxnSpPr>
        <p:spPr>
          <a:xfrm>
            <a:off x="6096000" y="1978820"/>
            <a:ext cx="0" cy="342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1" name="Google Shape;171;p21"/>
          <p:cNvPicPr preferRelativeResize="0"/>
          <p:nvPr/>
        </p:nvPicPr>
        <p:blipFill rotWithShape="1">
          <a:blip r:embed="rId7">
            <a:alphaModFix/>
          </a:blip>
          <a:srcRect r="50567" b="10881"/>
          <a:stretch/>
        </p:blipFill>
        <p:spPr>
          <a:xfrm>
            <a:off x="4067918" y="2300586"/>
            <a:ext cx="1212695" cy="222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1"/>
          <p:cNvSpPr/>
          <p:nvPr/>
        </p:nvSpPr>
        <p:spPr>
          <a:xfrm>
            <a:off x="2758639" y="3234617"/>
            <a:ext cx="242000" cy="216800"/>
          </a:xfrm>
          <a:prstGeom prst="ellipse">
            <a:avLst/>
          </a:prstGeom>
          <a:solidFill>
            <a:srgbClr val="E0666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CC0000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8D194FC-565E-F144-BAAA-5ADB7F925D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132" y="4007292"/>
            <a:ext cx="1909539" cy="400897"/>
          </a:xfrm>
          <a:prstGeom prst="rect">
            <a:avLst/>
          </a:prstGeom>
        </p:spPr>
      </p:pic>
      <p:sp>
        <p:nvSpPr>
          <p:cNvPr id="18" name="Google Shape;162;p21">
            <a:extLst>
              <a:ext uri="{FF2B5EF4-FFF2-40B4-BE49-F238E27FC236}">
                <a16:creationId xmlns:a16="http://schemas.microsoft.com/office/drawing/2014/main" id="{77C200A1-CB11-E547-B683-EA371020087D}"/>
              </a:ext>
            </a:extLst>
          </p:cNvPr>
          <p:cNvSpPr txBox="1">
            <a:spLocks/>
          </p:cNvSpPr>
          <p:nvPr/>
        </p:nvSpPr>
        <p:spPr>
          <a:xfrm>
            <a:off x="969871" y="3403594"/>
            <a:ext cx="740228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2133"/>
              </a:spcAft>
              <a:buFont typeface="Lato"/>
              <a:buNone/>
            </a:pPr>
            <a:r>
              <a:rPr lang="en-GB" sz="2489" b="1" dirty="0"/>
              <a:t>or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601BA34F-65EF-4EB8-A208-66A78049A874}"/>
              </a:ext>
            </a:extLst>
          </p:cNvPr>
          <p:cNvSpPr txBox="1">
            <a:spLocks/>
          </p:cNvSpPr>
          <p:nvPr/>
        </p:nvSpPr>
        <p:spPr>
          <a:xfrm>
            <a:off x="595790" y="653258"/>
            <a:ext cx="10515600" cy="132556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 kern="1200">
                <a:solidFill>
                  <a:schemeClr val="dk2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9pPr>
          </a:lstStyle>
          <a:p>
            <a:r>
              <a:rPr lang="en-GB" sz="4400" dirty="0">
                <a:solidFill>
                  <a:schemeClr val="tx1"/>
                </a:solidFill>
              </a:rPr>
              <a:t>Synthesis of double dynamic network</a:t>
            </a:r>
            <a:endParaRPr lang="fr-FR" sz="4400" dirty="0" err="1">
              <a:solidFill>
                <a:schemeClr val="tx1"/>
              </a:solidFill>
              <a:cs typeface="Calibri Ligh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-GB"/>
          </a:p>
        </p:txBody>
      </p:sp>
      <p:sp>
        <p:nvSpPr>
          <p:cNvPr id="5" name="Plus 4"/>
          <p:cNvSpPr/>
          <p:nvPr/>
        </p:nvSpPr>
        <p:spPr>
          <a:xfrm>
            <a:off x="2215523" y="3175390"/>
            <a:ext cx="278749" cy="335254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Égal 5"/>
          <p:cNvSpPr/>
          <p:nvPr/>
        </p:nvSpPr>
        <p:spPr>
          <a:xfrm>
            <a:off x="3269369" y="3225166"/>
            <a:ext cx="394256" cy="278424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A01E88A-8614-493B-8285-4DC71BA1C744}"/>
              </a:ext>
            </a:extLst>
          </p:cNvPr>
          <p:cNvCxnSpPr>
            <a:cxnSpLocks/>
          </p:cNvCxnSpPr>
          <p:nvPr/>
        </p:nvCxnSpPr>
        <p:spPr>
          <a:xfrm>
            <a:off x="7226302" y="1731618"/>
            <a:ext cx="3934456" cy="3492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A83180C-091E-421B-AC04-9D4CBD46F587}"/>
              </a:ext>
            </a:extLst>
          </p:cNvPr>
          <p:cNvCxnSpPr>
            <a:cxnSpLocks/>
          </p:cNvCxnSpPr>
          <p:nvPr/>
        </p:nvCxnSpPr>
        <p:spPr>
          <a:xfrm flipV="1">
            <a:off x="7144860" y="1616496"/>
            <a:ext cx="3934456" cy="358064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0909E8-17A1-4EC1-981B-27C06549CB7B}"/>
              </a:ext>
            </a:extLst>
          </p:cNvPr>
          <p:cNvGrpSpPr/>
          <p:nvPr/>
        </p:nvGrpSpPr>
        <p:grpSpPr>
          <a:xfrm>
            <a:off x="6664153" y="2123472"/>
            <a:ext cx="4862089" cy="2708292"/>
            <a:chOff x="2801564" y="1731618"/>
            <a:chExt cx="7107666" cy="3354537"/>
          </a:xfrm>
          <a:solidFill>
            <a:schemeClr val="bg1"/>
          </a:solidFill>
        </p:grpSpPr>
        <p:graphicFrame>
          <p:nvGraphicFramePr>
            <p:cNvPr id="24" name="Object 23">
              <a:extLst>
                <a:ext uri="{FF2B5EF4-FFF2-40B4-BE49-F238E27FC236}">
                  <a16:creationId xmlns:a16="http://schemas.microsoft.com/office/drawing/2014/main" id="{C1D4421A-82F9-401F-951F-688813B006E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2798409"/>
                </p:ext>
              </p:extLst>
            </p:nvPr>
          </p:nvGraphicFramePr>
          <p:xfrm>
            <a:off x="3084181" y="1731618"/>
            <a:ext cx="4810459" cy="3068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CS ChemDraw Drawing" r:id="rId9" imgW="4792524" imgH="3057041" progId="ChemDraw.Document.6.0">
                    <p:embed/>
                  </p:oleObj>
                </mc:Choice>
                <mc:Fallback>
                  <p:oleObj name="CS ChemDraw Drawing" r:id="rId9" imgW="4792524" imgH="3057041" progId="ChemDraw.Document.6.0">
                    <p:embed/>
                    <p:pic>
                      <p:nvPicPr>
                        <p:cNvPr id="24" name="Object 23">
                          <a:extLst>
                            <a:ext uri="{FF2B5EF4-FFF2-40B4-BE49-F238E27FC236}">
                              <a16:creationId xmlns:a16="http://schemas.microsoft.com/office/drawing/2014/main" id="{C1D4421A-82F9-401F-951F-688813B006E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084181" y="1731618"/>
                          <a:ext cx="4810459" cy="306848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C939C07-DE5A-46B7-9E79-90827F0FF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805587">
              <a:off x="2801564" y="3481030"/>
              <a:ext cx="1363892" cy="1605125"/>
            </a:xfrm>
            <a:prstGeom prst="rect">
              <a:avLst/>
            </a:prstGeom>
            <a:grpFill/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70FBE8C-9B9B-40EB-8957-CD9E9E4A1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5620" y="2525256"/>
              <a:ext cx="1743610" cy="1718835"/>
            </a:xfrm>
            <a:prstGeom prst="rect">
              <a:avLst/>
            </a:prstGeom>
            <a:grpFill/>
          </p:spPr>
        </p:pic>
      </p:grpSp>
      <p:sp>
        <p:nvSpPr>
          <p:cNvPr id="28" name="Google Shape;163;p21">
            <a:extLst>
              <a:ext uri="{FF2B5EF4-FFF2-40B4-BE49-F238E27FC236}">
                <a16:creationId xmlns:a16="http://schemas.microsoft.com/office/drawing/2014/main" id="{A1A3341F-B591-460C-B3C8-6CF50F9BA32F}"/>
              </a:ext>
            </a:extLst>
          </p:cNvPr>
          <p:cNvSpPr txBox="1">
            <a:spLocks/>
          </p:cNvSpPr>
          <p:nvPr/>
        </p:nvSpPr>
        <p:spPr>
          <a:xfrm>
            <a:off x="6784296" y="4683156"/>
            <a:ext cx="5056502" cy="5810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28600" marR="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1867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1867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1867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1867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1867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1867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1867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1867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1867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2133"/>
              </a:spcAft>
              <a:buFont typeface="Arial"/>
              <a:buNone/>
            </a:pPr>
            <a:r>
              <a:rPr lang="en-GB" b="1" dirty="0">
                <a:latin typeface="+mj-lt"/>
              </a:rPr>
              <a:t>Second network – Imine-Aldehyde reversible bonds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7702D51-88F3-4E02-850A-DD577774B5E4}"/>
              </a:ext>
            </a:extLst>
          </p:cNvPr>
          <p:cNvGrpSpPr/>
          <p:nvPr/>
        </p:nvGrpSpPr>
        <p:grpSpPr>
          <a:xfrm rot="4991125">
            <a:off x="8140654" y="3372198"/>
            <a:ext cx="254250" cy="292636"/>
            <a:chOff x="7385668" y="4167567"/>
            <a:chExt cx="334745" cy="349495"/>
          </a:xfrm>
        </p:grpSpPr>
        <p:sp>
          <p:nvSpPr>
            <p:cNvPr id="34" name="Freeform 42">
              <a:extLst>
                <a:ext uri="{FF2B5EF4-FFF2-40B4-BE49-F238E27FC236}">
                  <a16:creationId xmlns:a16="http://schemas.microsoft.com/office/drawing/2014/main" id="{845BE647-C958-47C5-ABC6-42AFABD0AD30}"/>
                </a:ext>
              </a:extLst>
            </p:cNvPr>
            <p:cNvSpPr/>
            <p:nvPr/>
          </p:nvSpPr>
          <p:spPr>
            <a:xfrm>
              <a:off x="7455877" y="4255477"/>
              <a:ext cx="190919" cy="150725"/>
            </a:xfrm>
            <a:custGeom>
              <a:avLst/>
              <a:gdLst>
                <a:gd name="connsiteX0" fmla="*/ 0 w 190919"/>
                <a:gd name="connsiteY0" fmla="*/ 0 h 150725"/>
                <a:gd name="connsiteX1" fmla="*/ 130628 w 190919"/>
                <a:gd name="connsiteY1" fmla="*/ 65314 h 150725"/>
                <a:gd name="connsiteX2" fmla="*/ 190919 w 190919"/>
                <a:gd name="connsiteY2" fmla="*/ 150725 h 15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919" h="150725">
                  <a:moveTo>
                    <a:pt x="0" y="0"/>
                  </a:moveTo>
                  <a:cubicBezTo>
                    <a:pt x="49404" y="20096"/>
                    <a:pt x="98808" y="40193"/>
                    <a:pt x="130628" y="65314"/>
                  </a:cubicBezTo>
                  <a:cubicBezTo>
                    <a:pt x="162448" y="90435"/>
                    <a:pt x="176683" y="120580"/>
                    <a:pt x="190919" y="150725"/>
                  </a:cubicBezTo>
                </a:path>
              </a:pathLst>
            </a:custGeom>
            <a:noFill/>
            <a:ln w="25400" cap="flat" cmpd="sng" algn="ctr">
              <a:solidFill>
                <a:srgbClr val="FFC000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Teardrop 34">
              <a:extLst>
                <a:ext uri="{FF2B5EF4-FFF2-40B4-BE49-F238E27FC236}">
                  <a16:creationId xmlns:a16="http://schemas.microsoft.com/office/drawing/2014/main" id="{F8573FCE-3FED-452C-A00E-40C9B9CA309A}"/>
                </a:ext>
              </a:extLst>
            </p:cNvPr>
            <p:cNvSpPr/>
            <p:nvPr/>
          </p:nvSpPr>
          <p:spPr>
            <a:xfrm rot="15600682">
              <a:off x="7385668" y="4167567"/>
              <a:ext cx="126000" cy="126000"/>
            </a:xfrm>
            <a:prstGeom prst="teardrop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Teardrop 35">
              <a:extLst>
                <a:ext uri="{FF2B5EF4-FFF2-40B4-BE49-F238E27FC236}">
                  <a16:creationId xmlns:a16="http://schemas.microsoft.com/office/drawing/2014/main" id="{EC8D0434-8168-4BD3-BE19-CB5A3FE5162F}"/>
                </a:ext>
              </a:extLst>
            </p:cNvPr>
            <p:cNvSpPr/>
            <p:nvPr/>
          </p:nvSpPr>
          <p:spPr>
            <a:xfrm rot="7532053">
              <a:off x="7594413" y="4391062"/>
              <a:ext cx="126000" cy="126000"/>
            </a:xfrm>
            <a:prstGeom prst="teardrop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227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0" build="p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Preparation</a:t>
            </a:r>
            <a:r>
              <a:rPr lang="fr-BE" dirty="0"/>
              <a:t> of </a:t>
            </a:r>
            <a:r>
              <a:rPr lang="fr-BE" dirty="0" err="1"/>
              <a:t>linear</a:t>
            </a:r>
            <a:r>
              <a:rPr lang="fr-BE" dirty="0"/>
              <a:t> </a:t>
            </a:r>
            <a:r>
              <a:rPr lang="fr-BE" dirty="0" err="1"/>
              <a:t>PnBA</a:t>
            </a:r>
            <a:r>
              <a:rPr lang="fr-BE" dirty="0"/>
              <a:t> of </a:t>
            </a:r>
            <a:r>
              <a:rPr lang="fr-BE" dirty="0" err="1"/>
              <a:t>length</a:t>
            </a:r>
            <a:r>
              <a:rPr lang="fr-BE" dirty="0"/>
              <a:t> 25-30K </a:t>
            </a:r>
            <a:r>
              <a:rPr lang="fr-BE" dirty="0" err="1"/>
              <a:t>with</a:t>
            </a:r>
            <a:r>
              <a:rPr lang="fr-BE" dirty="0"/>
              <a:t> 6 </a:t>
            </a:r>
            <a:r>
              <a:rPr lang="fr-BE" dirty="0" err="1"/>
              <a:t>terpyridine</a:t>
            </a:r>
            <a:r>
              <a:rPr lang="fr-BE" dirty="0"/>
              <a:t> "stickers"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8040" y="21812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/>
              <a:t>Goal: </a:t>
            </a:r>
            <a:r>
              <a:rPr lang="fr-BE" dirty="0" err="1"/>
              <a:t>Unentangled</a:t>
            </a:r>
            <a:r>
              <a:rPr lang="fr-BE" dirty="0"/>
              <a:t> </a:t>
            </a:r>
            <a:r>
              <a:rPr lang="fr-BE" dirty="0" err="1"/>
              <a:t>chains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a high concentration of </a:t>
            </a:r>
            <a:r>
              <a:rPr lang="fr-BE" dirty="0" err="1"/>
              <a:t>terpyridine</a:t>
            </a:r>
            <a:r>
              <a:rPr lang="fr-BE" dirty="0"/>
              <a:t> stickers</a:t>
            </a:r>
          </a:p>
          <a:p>
            <a:endParaRPr lang="fr-BE" dirty="0"/>
          </a:p>
          <a:p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B10796-3501-4BD2-84A1-204D6A0C0E78}"/>
              </a:ext>
            </a:extLst>
          </p:cNvPr>
          <p:cNvGrpSpPr/>
          <p:nvPr/>
        </p:nvGrpSpPr>
        <p:grpSpPr>
          <a:xfrm>
            <a:off x="1073254" y="3760507"/>
            <a:ext cx="9768018" cy="2180635"/>
            <a:chOff x="1030724" y="4196442"/>
            <a:chExt cx="9768018" cy="2180635"/>
          </a:xfrm>
        </p:grpSpPr>
        <p:pic>
          <p:nvPicPr>
            <p:cNvPr id="6" name="Image 1">
              <a:extLst>
                <a:ext uri="{FF2B5EF4-FFF2-40B4-BE49-F238E27FC236}">
                  <a16:creationId xmlns:a16="http://schemas.microsoft.com/office/drawing/2014/main" id="{820CD6AF-7A3C-4BD3-9B70-5843FD949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00042" y="4202618"/>
              <a:ext cx="2298700" cy="482600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E4408B0-AC75-47E9-A2B6-719B0A20B022}"/>
                </a:ext>
              </a:extLst>
            </p:cNvPr>
            <p:cNvGrpSpPr/>
            <p:nvPr/>
          </p:nvGrpSpPr>
          <p:grpSpPr>
            <a:xfrm>
              <a:off x="8744452" y="4946957"/>
              <a:ext cx="1577730" cy="1232250"/>
              <a:chOff x="7772362" y="4805101"/>
              <a:chExt cx="1577730" cy="1232250"/>
            </a:xfrm>
          </p:grpSpPr>
          <p:pic>
            <p:nvPicPr>
              <p:cNvPr id="4" name="Google Shape;151;p20">
                <a:extLst>
                  <a:ext uri="{FF2B5EF4-FFF2-40B4-BE49-F238E27FC236}">
                    <a16:creationId xmlns:a16="http://schemas.microsoft.com/office/drawing/2014/main" id="{C9D09574-5E94-4C72-9E04-55E44899EB54}"/>
                  </a:ext>
                </a:extLst>
              </p:cNvPr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8500042" y="4805101"/>
                <a:ext cx="850050" cy="12322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" name="Google Shape;152;p20">
                <a:extLst>
                  <a:ext uri="{FF2B5EF4-FFF2-40B4-BE49-F238E27FC236}">
                    <a16:creationId xmlns:a16="http://schemas.microsoft.com/office/drawing/2014/main" id="{A9F5B769-881D-4090-8DE3-AF7CFE1F33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03021" y="5105405"/>
                <a:ext cx="673800" cy="373800"/>
              </a:xfrm>
              <a:prstGeom prst="rect">
                <a:avLst/>
              </a:prstGeom>
            </p:spPr>
            <p:txBody>
              <a:bodyPr spcFirstLastPara="1" vert="horz" wrap="square" lIns="91425" tIns="91425" rIns="91425" bIns="91425" rtlCol="0" anchor="t" anchorCtr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600"/>
                  </a:spcAft>
                  <a:buFont typeface="Arial" panose="020B0604020202020204" pitchFamily="34" charset="0"/>
                  <a:buNone/>
                </a:pPr>
                <a:r>
                  <a:rPr lang="en-GB">
                    <a:solidFill>
                      <a:srgbClr val="000000"/>
                    </a:solidFill>
                  </a:rPr>
                  <a:t>=</a:t>
                </a:r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7" name="Image 2">
                <a:extLst>
                  <a:ext uri="{FF2B5EF4-FFF2-40B4-BE49-F238E27FC236}">
                    <a16:creationId xmlns:a16="http://schemas.microsoft.com/office/drawing/2014/main" id="{24D91BAB-EF0D-44BF-8F6F-C1F51C892E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7587709">
                <a:off x="7765009" y="5266818"/>
                <a:ext cx="323524" cy="308818"/>
              </a:xfrm>
              <a:prstGeom prst="rect">
                <a:avLst/>
              </a:prstGeom>
            </p:spPr>
          </p:pic>
        </p:grpSp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6F962E9F-BEBD-45A4-9559-B796AF4EED9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26914138"/>
                </p:ext>
              </p:extLst>
            </p:nvPr>
          </p:nvGraphicFramePr>
          <p:xfrm>
            <a:off x="3413983" y="4196442"/>
            <a:ext cx="3533391" cy="1601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" name="CS ChemDraw Drawing" r:id="rId6" imgW="2735086" imgH="1240259" progId="ChemDraw.Document.6.0">
                    <p:embed/>
                  </p:oleObj>
                </mc:Choice>
                <mc:Fallback>
                  <p:oleObj name="CS ChemDraw Drawing" r:id="rId6" imgW="2735086" imgH="1240259" progId="ChemDraw.Document.6.0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6F962E9F-BEBD-45A4-9559-B796AF4EED9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413983" y="4196442"/>
                          <a:ext cx="3533391" cy="16016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8">
              <a:extLst>
                <a:ext uri="{FF2B5EF4-FFF2-40B4-BE49-F238E27FC236}">
                  <a16:creationId xmlns:a16="http://schemas.microsoft.com/office/drawing/2014/main" id="{3A4C2C53-E808-4153-A805-5F86C0D88F6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4972628"/>
                </p:ext>
              </p:extLst>
            </p:nvPr>
          </p:nvGraphicFramePr>
          <p:xfrm>
            <a:off x="1030724" y="4478785"/>
            <a:ext cx="1777082" cy="6572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" name="CS ChemDraw Drawing" r:id="rId8" imgW="1159280" imgH="429352" progId="ChemDraw.Document.6.0">
                    <p:embed/>
                  </p:oleObj>
                </mc:Choice>
                <mc:Fallback>
                  <p:oleObj name="CS ChemDraw Drawing" r:id="rId8" imgW="1159280" imgH="429352" progId="ChemDraw.Document.6.0">
                    <p:embed/>
                    <p:pic>
                      <p:nvPicPr>
                        <p:cNvPr id="9" name="Object 8">
                          <a:extLst>
                            <a:ext uri="{FF2B5EF4-FFF2-40B4-BE49-F238E27FC236}">
                              <a16:creationId xmlns:a16="http://schemas.microsoft.com/office/drawing/2014/main" id="{3A4C2C53-E808-4153-A805-5F86C0D88F6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030724" y="4478785"/>
                          <a:ext cx="1777082" cy="65727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B722CF6-4AC8-4A9D-BE41-93E8B186D0B9}"/>
                </a:ext>
              </a:extLst>
            </p:cNvPr>
            <p:cNvSpPr txBox="1"/>
            <p:nvPr/>
          </p:nvSpPr>
          <p:spPr>
            <a:xfrm>
              <a:off x="2940723" y="4478785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+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F5FAF3F-07D2-4308-87A2-DBC5A1A981AB}"/>
                </a:ext>
              </a:extLst>
            </p:cNvPr>
            <p:cNvSpPr txBox="1"/>
            <p:nvPr/>
          </p:nvSpPr>
          <p:spPr>
            <a:xfrm>
              <a:off x="1689652" y="6003235"/>
              <a:ext cx="5623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nBA</a:t>
              </a:r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1BC9484-070F-43B1-A01A-70F606A8300D}"/>
                </a:ext>
              </a:extLst>
            </p:cNvPr>
            <p:cNvSpPr txBox="1"/>
            <p:nvPr/>
          </p:nvSpPr>
          <p:spPr>
            <a:xfrm>
              <a:off x="4842131" y="6007745"/>
              <a:ext cx="20398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Terpyridine acrylate</a:t>
              </a:r>
            </a:p>
          </p:txBody>
        </p:sp>
      </p:grp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FA81757-B870-4026-9EB5-13419D27E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379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Preparation</a:t>
            </a:r>
            <a:r>
              <a:rPr lang="fr-BE" dirty="0"/>
              <a:t> of </a:t>
            </a:r>
            <a:r>
              <a:rPr lang="fr-BE" dirty="0" err="1"/>
              <a:t>linear</a:t>
            </a:r>
            <a:r>
              <a:rPr lang="fr-BE" dirty="0"/>
              <a:t> </a:t>
            </a:r>
            <a:r>
              <a:rPr lang="fr-BE" dirty="0" err="1"/>
              <a:t>PnBA</a:t>
            </a:r>
            <a:r>
              <a:rPr lang="fr-BE" dirty="0"/>
              <a:t> of </a:t>
            </a:r>
            <a:r>
              <a:rPr lang="fr-BE" dirty="0" err="1"/>
              <a:t>length</a:t>
            </a:r>
            <a:r>
              <a:rPr lang="fr-BE" dirty="0"/>
              <a:t> 25-30K </a:t>
            </a:r>
            <a:r>
              <a:rPr lang="fr-BE" dirty="0" err="1"/>
              <a:t>with</a:t>
            </a:r>
            <a:r>
              <a:rPr lang="fr-BE" dirty="0"/>
              <a:t> 6 </a:t>
            </a:r>
            <a:r>
              <a:rPr lang="fr-BE" dirty="0" err="1"/>
              <a:t>terpyridine</a:t>
            </a:r>
            <a:r>
              <a:rPr lang="fr-BE" dirty="0"/>
              <a:t> "stickers"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8040" y="21812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/>
              <a:t>Ratio </a:t>
            </a:r>
            <a:r>
              <a:rPr lang="fr-BE" dirty="0" err="1"/>
              <a:t>Monomer:CTA:AIBN</a:t>
            </a:r>
            <a:r>
              <a:rPr lang="fr-BE" dirty="0"/>
              <a:t> = </a:t>
            </a:r>
            <a:r>
              <a:rPr lang="fr-BE" dirty="0">
                <a:solidFill>
                  <a:schemeClr val="accent5"/>
                </a:solidFill>
              </a:rPr>
              <a:t>200 : 1 : 0.15</a:t>
            </a:r>
          </a:p>
          <a:p>
            <a:r>
              <a:rPr lang="fr-BE" dirty="0" err="1">
                <a:cs typeface="Calibri"/>
              </a:rPr>
              <a:t>Monomer</a:t>
            </a:r>
            <a:r>
              <a:rPr lang="fr-BE" dirty="0">
                <a:cs typeface="Calibri"/>
              </a:rPr>
              <a:t> ratio </a:t>
            </a:r>
            <a:r>
              <a:rPr lang="fr-BE" dirty="0" err="1">
                <a:cs typeface="Calibri"/>
              </a:rPr>
              <a:t>nBA:Terpyridine</a:t>
            </a:r>
            <a:r>
              <a:rPr lang="fr-BE" dirty="0">
                <a:cs typeface="Calibri"/>
              </a:rPr>
              <a:t> Acrylate </a:t>
            </a:r>
            <a:r>
              <a:rPr lang="fr-BE" dirty="0">
                <a:solidFill>
                  <a:schemeClr val="accent5"/>
                </a:solidFill>
                <a:cs typeface="Calibri"/>
              </a:rPr>
              <a:t>26 : 1</a:t>
            </a:r>
          </a:p>
          <a:p>
            <a:r>
              <a:rPr lang="fr-BE" dirty="0" err="1"/>
              <a:t>Polymerisation</a:t>
            </a:r>
            <a:r>
              <a:rPr lang="fr-BE" dirty="0"/>
              <a:t> at 70°C for 3 </a:t>
            </a:r>
            <a:r>
              <a:rPr lang="fr-BE" dirty="0" err="1"/>
              <a:t>hours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20% </a:t>
            </a:r>
            <a:r>
              <a:rPr lang="fr-BE" dirty="0" err="1"/>
              <a:t>dioxane</a:t>
            </a:r>
            <a:r>
              <a:rPr lang="fr-BE" dirty="0"/>
              <a:t> as diluent</a:t>
            </a:r>
          </a:p>
          <a:p>
            <a:endParaRPr lang="fr-BE" dirty="0"/>
          </a:p>
          <a:p>
            <a:endParaRPr lang="fr-BE" dirty="0"/>
          </a:p>
          <a:p>
            <a:endParaRPr lang="en-US" dirty="0"/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820CD6AF-7A3C-4BD3-9B70-5843FD949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042" y="4202618"/>
            <a:ext cx="2298700" cy="4826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E4408B0-AC75-47E9-A2B6-719B0A20B022}"/>
              </a:ext>
            </a:extLst>
          </p:cNvPr>
          <p:cNvGrpSpPr/>
          <p:nvPr/>
        </p:nvGrpSpPr>
        <p:grpSpPr>
          <a:xfrm>
            <a:off x="8744452" y="4946957"/>
            <a:ext cx="1577730" cy="1232250"/>
            <a:chOff x="7772362" y="4805101"/>
            <a:chExt cx="1577730" cy="1232250"/>
          </a:xfrm>
        </p:grpSpPr>
        <p:pic>
          <p:nvPicPr>
            <p:cNvPr id="4" name="Google Shape;151;p20">
              <a:extLst>
                <a:ext uri="{FF2B5EF4-FFF2-40B4-BE49-F238E27FC236}">
                  <a16:creationId xmlns:a16="http://schemas.microsoft.com/office/drawing/2014/main" id="{C9D09574-5E94-4C72-9E04-55E44899EB54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00042" y="4805101"/>
              <a:ext cx="850050" cy="1232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Google Shape;152;p20">
              <a:extLst>
                <a:ext uri="{FF2B5EF4-FFF2-40B4-BE49-F238E27FC236}">
                  <a16:creationId xmlns:a16="http://schemas.microsoft.com/office/drawing/2014/main" id="{A9F5B769-881D-4090-8DE3-AF7CFE1F3397}"/>
                </a:ext>
              </a:extLst>
            </p:cNvPr>
            <p:cNvSpPr txBox="1">
              <a:spLocks/>
            </p:cNvSpPr>
            <p:nvPr/>
          </p:nvSpPr>
          <p:spPr>
            <a:xfrm>
              <a:off x="8103021" y="5105405"/>
              <a:ext cx="673800" cy="373800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t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None/>
              </a:pPr>
              <a:r>
                <a:rPr lang="en-GB">
                  <a:solidFill>
                    <a:srgbClr val="000000"/>
                  </a:solidFill>
                </a:rPr>
                <a:t>=</a:t>
              </a:r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7" name="Image 2">
              <a:extLst>
                <a:ext uri="{FF2B5EF4-FFF2-40B4-BE49-F238E27FC236}">
                  <a16:creationId xmlns:a16="http://schemas.microsoft.com/office/drawing/2014/main" id="{24D91BAB-EF0D-44BF-8F6F-C1F51C892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7587709">
              <a:off x="7765009" y="5266818"/>
              <a:ext cx="323524" cy="308818"/>
            </a:xfrm>
            <a:prstGeom prst="rect">
              <a:avLst/>
            </a:prstGeom>
          </p:spPr>
        </p:pic>
      </p:grp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F962E9F-BEBD-45A4-9559-B796AF4EED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3983" y="4196442"/>
          <a:ext cx="3533391" cy="160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CS ChemDraw Drawing" r:id="rId6" imgW="2735086" imgH="1240259" progId="ChemDraw.Document.6.0">
                  <p:embed/>
                </p:oleObj>
              </mc:Choice>
              <mc:Fallback>
                <p:oleObj name="CS ChemDraw Drawing" r:id="rId6" imgW="2735086" imgH="1240259" progId="ChemDraw.Document.6.0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6F962E9F-BEBD-45A4-9559-B796AF4EED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13983" y="4196442"/>
                        <a:ext cx="3533391" cy="1601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3A4C2C53-E808-4153-A805-5F86C0D88F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0724" y="4478785"/>
          <a:ext cx="1777082" cy="657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CS ChemDraw Drawing" r:id="rId8" imgW="1159280" imgH="429352" progId="ChemDraw.Document.6.0">
                  <p:embed/>
                </p:oleObj>
              </mc:Choice>
              <mc:Fallback>
                <p:oleObj name="CS ChemDraw Drawing" r:id="rId8" imgW="1159280" imgH="429352" progId="ChemDraw.Document.6.0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3A4C2C53-E808-4153-A805-5F86C0D88F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30724" y="4478785"/>
                        <a:ext cx="1777082" cy="657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722CF6-4AC8-4A9D-BE41-93E8B186D0B9}"/>
              </a:ext>
            </a:extLst>
          </p:cNvPr>
          <p:cNvSpPr txBox="1"/>
          <p:nvPr/>
        </p:nvSpPr>
        <p:spPr>
          <a:xfrm>
            <a:off x="2940723" y="4478785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5FAF3F-07D2-4308-87A2-DBC5A1A981AB}"/>
              </a:ext>
            </a:extLst>
          </p:cNvPr>
          <p:cNvSpPr txBox="1"/>
          <p:nvPr/>
        </p:nvSpPr>
        <p:spPr>
          <a:xfrm>
            <a:off x="1689652" y="6003235"/>
            <a:ext cx="562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nBA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BC9484-070F-43B1-A01A-70F606A8300D}"/>
              </a:ext>
            </a:extLst>
          </p:cNvPr>
          <p:cNvSpPr txBox="1"/>
          <p:nvPr/>
        </p:nvSpPr>
        <p:spPr>
          <a:xfrm>
            <a:off x="4842131" y="6007745"/>
            <a:ext cx="2039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Terpyridine acrylate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90D071D-06E6-44C1-8989-19168B5C9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13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EA422-E012-4339-A1EC-07610F59C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27FEC9-9710-4D4F-96B5-F76EB69A932A}"/>
              </a:ext>
            </a:extLst>
          </p:cNvPr>
          <p:cNvSpPr txBox="1"/>
          <p:nvPr/>
        </p:nvSpPr>
        <p:spPr>
          <a:xfrm>
            <a:off x="1182754" y="3912695"/>
            <a:ext cx="3846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Mass by NMR: </a:t>
            </a:r>
            <a:r>
              <a:rPr lang="en-GB" sz="2400" dirty="0">
                <a:solidFill>
                  <a:schemeClr val="accent5"/>
                </a:solidFill>
              </a:rPr>
              <a:t>28 000g/mol</a:t>
            </a:r>
          </a:p>
          <a:p>
            <a:r>
              <a:rPr lang="en-GB" sz="2400" dirty="0">
                <a:solidFill>
                  <a:schemeClr val="accent5"/>
                </a:solidFill>
              </a:rPr>
              <a:t>6.5 </a:t>
            </a:r>
            <a:r>
              <a:rPr lang="en-GB" sz="2400" dirty="0"/>
              <a:t>terpyridine groups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44BA6F-57B5-41F7-989B-0706D8B83140}"/>
              </a:ext>
            </a:extLst>
          </p:cNvPr>
          <p:cNvSpPr txBox="1"/>
          <p:nvPr/>
        </p:nvSpPr>
        <p:spPr>
          <a:xfrm>
            <a:off x="5690061" y="2573867"/>
            <a:ext cx="3056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GPC</a:t>
            </a:r>
          </a:p>
          <a:p>
            <a:endParaRPr lang="en-GB" sz="2400" dirty="0"/>
          </a:p>
          <a:p>
            <a:r>
              <a:rPr lang="en-GB" sz="2400" dirty="0"/>
              <a:t>Mn: 31 000g/mol</a:t>
            </a:r>
          </a:p>
          <a:p>
            <a:r>
              <a:rPr lang="en-GB" sz="2400" dirty="0"/>
              <a:t>Mw: 37 000g/mol</a:t>
            </a:r>
          </a:p>
          <a:p>
            <a:r>
              <a:rPr lang="en-GB" sz="2400" dirty="0"/>
              <a:t>D: 1,19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D971E468-AF1E-4FA5-BB47-CBD36D12B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133" y="2301680"/>
            <a:ext cx="3567873" cy="74905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F2D7E2-D672-4CD2-A18E-8349A8E58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262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5EE5B-CBDB-4E8C-A374-4A646623B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Complexation with Zn</a:t>
            </a:r>
            <a:r>
              <a:rPr lang="en-GB" baseline="30000" dirty="0"/>
              <a:t>2+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FAC32-DF24-4BA0-AB96-2CA523B06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56"/>
            <a:ext cx="10515600" cy="4351338"/>
          </a:xfrm>
        </p:spPr>
        <p:txBody>
          <a:bodyPr/>
          <a:lstStyle/>
          <a:p>
            <a:r>
              <a:rPr lang="en-GB" dirty="0"/>
              <a:t>Preparation</a:t>
            </a:r>
          </a:p>
          <a:p>
            <a:pPr lvl="1"/>
            <a:r>
              <a:rPr lang="en-GB" dirty="0"/>
              <a:t>A measured quantity of </a:t>
            </a:r>
            <a:r>
              <a:rPr lang="en-GB" dirty="0" err="1"/>
              <a:t>PnBA</a:t>
            </a:r>
            <a:r>
              <a:rPr lang="en-GB" dirty="0"/>
              <a:t> was dissolved in a minimum of acetone.</a:t>
            </a:r>
          </a:p>
          <a:p>
            <a:pPr lvl="1"/>
            <a:r>
              <a:rPr lang="en-GB" dirty="0"/>
              <a:t>A measured quantity of ZnCl</a:t>
            </a:r>
            <a:r>
              <a:rPr lang="en-GB" baseline="-25000" dirty="0"/>
              <a:t>2</a:t>
            </a:r>
            <a:r>
              <a:rPr lang="en-GB" dirty="0"/>
              <a:t> was dissolved in acetone.</a:t>
            </a:r>
          </a:p>
          <a:p>
            <a:pPr lvl="1"/>
            <a:r>
              <a:rPr lang="en-GB" dirty="0"/>
              <a:t>The two solutions were mixed in the proportions desired 0.5 </a:t>
            </a:r>
            <a:r>
              <a:rPr lang="en-GB" dirty="0" err="1"/>
              <a:t>eq</a:t>
            </a:r>
            <a:r>
              <a:rPr lang="en-GB" dirty="0"/>
              <a:t> and 1eq of zinc to terpyridine linkers.</a:t>
            </a:r>
          </a:p>
          <a:p>
            <a:pPr lvl="1"/>
            <a:r>
              <a:rPr lang="en-GB" dirty="0"/>
              <a:t>The solvent was removed then the sample was vacuum dried before analysis</a:t>
            </a:r>
          </a:p>
        </p:txBody>
      </p:sp>
      <p:pic>
        <p:nvPicPr>
          <p:cNvPr id="4" name="Google Shape;171;p21">
            <a:extLst>
              <a:ext uri="{FF2B5EF4-FFF2-40B4-BE49-F238E27FC236}">
                <a16:creationId xmlns:a16="http://schemas.microsoft.com/office/drawing/2014/main" id="{E89A99D8-DB99-44EC-8F84-B41F441E752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50567" b="10881"/>
          <a:stretch/>
        </p:blipFill>
        <p:spPr>
          <a:xfrm>
            <a:off x="5911070" y="4317484"/>
            <a:ext cx="1212695" cy="222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72;p21">
            <a:extLst>
              <a:ext uri="{FF2B5EF4-FFF2-40B4-BE49-F238E27FC236}">
                <a16:creationId xmlns:a16="http://schemas.microsoft.com/office/drawing/2014/main" id="{9C028A2E-5F36-4BDD-9FCA-406BA3C57985}"/>
              </a:ext>
            </a:extLst>
          </p:cNvPr>
          <p:cNvSpPr/>
          <p:nvPr/>
        </p:nvSpPr>
        <p:spPr>
          <a:xfrm>
            <a:off x="4218897" y="5129514"/>
            <a:ext cx="242000" cy="216800"/>
          </a:xfrm>
          <a:prstGeom prst="ellipse">
            <a:avLst/>
          </a:prstGeom>
          <a:solidFill>
            <a:srgbClr val="E0666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CC0000"/>
              </a:solidFill>
            </a:endParaRPr>
          </a:p>
        </p:txBody>
      </p:sp>
      <p:pic>
        <p:nvPicPr>
          <p:cNvPr id="6" name="Image 16">
            <a:extLst>
              <a:ext uri="{FF2B5EF4-FFF2-40B4-BE49-F238E27FC236}">
                <a16:creationId xmlns:a16="http://schemas.microsoft.com/office/drawing/2014/main" id="{FF0EAE28-46EE-4188-BDFC-4AD740957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490" y="5037466"/>
            <a:ext cx="1909539" cy="400897"/>
          </a:xfrm>
          <a:prstGeom prst="rect">
            <a:avLst/>
          </a:prstGeom>
        </p:spPr>
      </p:pic>
      <p:sp>
        <p:nvSpPr>
          <p:cNvPr id="7" name="Plus Sign 6">
            <a:extLst>
              <a:ext uri="{FF2B5EF4-FFF2-40B4-BE49-F238E27FC236}">
                <a16:creationId xmlns:a16="http://schemas.microsoft.com/office/drawing/2014/main" id="{1EA600C7-E75C-4311-BD88-C8476C63B8F9}"/>
              </a:ext>
            </a:extLst>
          </p:cNvPr>
          <p:cNvSpPr/>
          <p:nvPr/>
        </p:nvSpPr>
        <p:spPr>
          <a:xfrm>
            <a:off x="3583172" y="5135526"/>
            <a:ext cx="308344" cy="30283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BE7BAB-965A-41C5-831E-4BBCD750064D}"/>
              </a:ext>
            </a:extLst>
          </p:cNvPr>
          <p:cNvCxnSpPr/>
          <p:nvPr/>
        </p:nvCxnSpPr>
        <p:spPr>
          <a:xfrm>
            <a:off x="4774602" y="5221563"/>
            <a:ext cx="10095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072AB3E-84B9-4205-A555-F2035478B899}"/>
              </a:ext>
            </a:extLst>
          </p:cNvPr>
          <p:cNvSpPr txBox="1"/>
          <p:nvPr/>
        </p:nvSpPr>
        <p:spPr>
          <a:xfrm>
            <a:off x="4095598" y="552378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Zn</a:t>
            </a:r>
            <a:r>
              <a:rPr lang="en-GB" baseline="30000" dirty="0"/>
              <a:t>2+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6B32099-C7B0-4B22-8A99-B2B8C190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747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60821-BA51-4FFA-A96C-4BBAB87C5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Rheology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18FD7-6467-49F8-9154-534E8AE11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Protocol</a:t>
            </a:r>
          </a:p>
          <a:p>
            <a:pPr lvl="1"/>
            <a:r>
              <a:rPr lang="en-GB" sz="2800" dirty="0"/>
              <a:t>Equilibration of samples at 120° for 15 mins</a:t>
            </a:r>
          </a:p>
          <a:p>
            <a:pPr lvl="1"/>
            <a:r>
              <a:rPr lang="fr-FR" sz="2800" dirty="0" err="1"/>
              <a:t>Equilibrate</a:t>
            </a:r>
            <a:r>
              <a:rPr lang="fr-FR" sz="2800" dirty="0"/>
              <a:t> </a:t>
            </a:r>
            <a:r>
              <a:rPr lang="fr-FR" sz="2800" dirty="0" err="1"/>
              <a:t>sample</a:t>
            </a:r>
            <a:r>
              <a:rPr lang="fr-FR" sz="2800" dirty="0"/>
              <a:t> at 100° for 1-3h, </a:t>
            </a:r>
            <a:r>
              <a:rPr lang="fr-FR" sz="2800" dirty="0" err="1"/>
              <a:t>taking</a:t>
            </a:r>
            <a:r>
              <a:rPr lang="fr-FR" sz="2800" dirty="0"/>
              <a:t> a </a:t>
            </a:r>
            <a:r>
              <a:rPr lang="fr-FR" sz="2800" dirty="0" err="1"/>
              <a:t>frequency</a:t>
            </a:r>
            <a:r>
              <a:rPr lang="fr-FR" sz="2800" dirty="0"/>
              <a:t> </a:t>
            </a:r>
            <a:r>
              <a:rPr lang="fr-FR" sz="2800" dirty="0" err="1"/>
              <a:t>sweep</a:t>
            </a:r>
            <a:r>
              <a:rPr lang="fr-FR" sz="2800" dirty="0"/>
              <a:t> </a:t>
            </a:r>
            <a:r>
              <a:rPr lang="fr-FR" sz="2800" dirty="0" err="1"/>
              <a:t>every</a:t>
            </a:r>
            <a:r>
              <a:rPr lang="fr-FR" sz="2800" dirty="0"/>
              <a:t> 30 minutes </a:t>
            </a:r>
            <a:r>
              <a:rPr lang="fr-FR" sz="2800" dirty="0" err="1"/>
              <a:t>until</a:t>
            </a:r>
            <a:r>
              <a:rPr lang="fr-FR" sz="2800" dirty="0"/>
              <a:t> </a:t>
            </a:r>
            <a:r>
              <a:rPr lang="fr-FR" sz="2800" dirty="0" err="1"/>
              <a:t>measurements</a:t>
            </a:r>
            <a:r>
              <a:rPr lang="fr-FR" sz="2800" dirty="0"/>
              <a:t> stabilise.</a:t>
            </a:r>
          </a:p>
          <a:p>
            <a:pPr lvl="1"/>
            <a:r>
              <a:rPr lang="fr-FR" sz="2800" dirty="0" err="1"/>
              <a:t>Repeat</a:t>
            </a:r>
            <a:r>
              <a:rPr lang="fr-FR" sz="2800" dirty="0"/>
              <a:t> for </a:t>
            </a:r>
            <a:r>
              <a:rPr lang="fr-FR" sz="2800" dirty="0" err="1"/>
              <a:t>further</a:t>
            </a:r>
            <a:r>
              <a:rPr lang="fr-FR" sz="2800" dirty="0"/>
              <a:t> </a:t>
            </a:r>
            <a:r>
              <a:rPr lang="fr-FR" sz="2800" dirty="0" err="1"/>
              <a:t>temperatures</a:t>
            </a:r>
            <a:r>
              <a:rPr lang="fr-FR" sz="2800" dirty="0"/>
              <a:t> to -20°</a:t>
            </a:r>
            <a:endParaRPr lang="en-US" sz="2800" dirty="0"/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D1749-412F-40EF-8673-7CA12F466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81CF5-F383-474F-8337-BF80E09A56B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89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close up of a map&#10;&#10;Description automatically generated">
            <a:extLst>
              <a:ext uri="{FF2B5EF4-FFF2-40B4-BE49-F238E27FC236}">
                <a16:creationId xmlns:a16="http://schemas.microsoft.com/office/drawing/2014/main" id="{46017907-E5B7-459F-ADBB-3CA100B0CC6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1657"/>
            <a:ext cx="5794872" cy="2728787"/>
          </a:xfrm>
          <a:prstGeom prst="rect">
            <a:avLst/>
          </a:prstGeom>
        </p:spPr>
      </p:pic>
      <p:pic>
        <p:nvPicPr>
          <p:cNvPr id="21" name="Picture 20" descr="A close up of a map&#10;&#10;Description automatically generated">
            <a:extLst>
              <a:ext uri="{FF2B5EF4-FFF2-40B4-BE49-F238E27FC236}">
                <a16:creationId xmlns:a16="http://schemas.microsoft.com/office/drawing/2014/main" id="{D2EDE7CC-ED36-4E77-861C-DA970B22BBE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836" y="3708834"/>
            <a:ext cx="6512330" cy="3066635"/>
          </a:xfrm>
          <a:prstGeom prst="rect">
            <a:avLst/>
          </a:prstGeom>
        </p:spPr>
      </p:pic>
      <p:pic>
        <p:nvPicPr>
          <p:cNvPr id="19" name="Picture 18" descr="A close up of a map&#10;&#10;Description automatically generated">
            <a:extLst>
              <a:ext uri="{FF2B5EF4-FFF2-40B4-BE49-F238E27FC236}">
                <a16:creationId xmlns:a16="http://schemas.microsoft.com/office/drawing/2014/main" id="{E2A68696-186C-44D8-B372-9474A8DFA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836" y="770775"/>
            <a:ext cx="6512330" cy="30655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6C984D-D6EC-4CE7-92A3-D41C0F779D32}"/>
              </a:ext>
            </a:extLst>
          </p:cNvPr>
          <p:cNvSpPr txBox="1"/>
          <p:nvPr/>
        </p:nvSpPr>
        <p:spPr>
          <a:xfrm>
            <a:off x="2869847" y="2403795"/>
            <a:ext cx="451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ref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707E59-CC10-4DF2-94ED-F9289628C7C0}"/>
              </a:ext>
            </a:extLst>
          </p:cNvPr>
          <p:cNvSpPr txBox="1"/>
          <p:nvPr/>
        </p:nvSpPr>
        <p:spPr>
          <a:xfrm>
            <a:off x="8172860" y="1044479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Zn 0.5 </a:t>
            </a:r>
            <a:r>
              <a:rPr lang="en-GB" b="1" dirty="0" err="1"/>
              <a:t>eq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01E5F9-B810-4E2D-8253-532C30FEBDA8}"/>
              </a:ext>
            </a:extLst>
          </p:cNvPr>
          <p:cNvSpPr txBox="1"/>
          <p:nvPr/>
        </p:nvSpPr>
        <p:spPr>
          <a:xfrm>
            <a:off x="8272843" y="3992399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Zn 1 </a:t>
            </a:r>
            <a:r>
              <a:rPr lang="en-GB" b="1" dirty="0" err="1"/>
              <a:t>eq</a:t>
            </a:r>
            <a:endParaRPr lang="en-GB" b="1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950B094-C691-4FEB-B5CC-879DA6B15C45}"/>
              </a:ext>
            </a:extLst>
          </p:cNvPr>
          <p:cNvSpPr txBox="1">
            <a:spLocks/>
          </p:cNvSpPr>
          <p:nvPr/>
        </p:nvSpPr>
        <p:spPr>
          <a:xfrm>
            <a:off x="462493" y="105793"/>
            <a:ext cx="10515600" cy="839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Effect of amount of Zn</a:t>
            </a:r>
            <a:r>
              <a:rPr lang="en-GB" sz="2400" baseline="30000" dirty="0"/>
              <a:t>2+ </a:t>
            </a:r>
            <a:r>
              <a:rPr lang="en-GB" sz="2400" dirty="0"/>
              <a:t>crosslinker – Master Curves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8A7A62-2D7D-4DB3-852B-753F0E362669}"/>
              </a:ext>
            </a:extLst>
          </p:cNvPr>
          <p:cNvSpPr txBox="1"/>
          <p:nvPr/>
        </p:nvSpPr>
        <p:spPr>
          <a:xfrm>
            <a:off x="1411208" y="5242151"/>
            <a:ext cx="2296182" cy="1077218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00FF"/>
                </a:solidFill>
              </a:rPr>
              <a:t>Using the shift factors for pure </a:t>
            </a:r>
            <a:r>
              <a:rPr lang="en-GB" sz="1600" b="1" dirty="0" err="1">
                <a:solidFill>
                  <a:srgbClr val="0000FF"/>
                </a:solidFill>
              </a:rPr>
              <a:t>PnBA</a:t>
            </a:r>
            <a:r>
              <a:rPr lang="en-GB" sz="1600" b="1" dirty="0">
                <a:solidFill>
                  <a:srgbClr val="0000FF"/>
                </a:solidFill>
              </a:rPr>
              <a:t> do not work when the polymer is complexed with Zn</a:t>
            </a:r>
          </a:p>
        </p:txBody>
      </p:sp>
    </p:spTree>
    <p:extLst>
      <p:ext uri="{BB962C8B-B14F-4D97-AF65-F5344CB8AC3E}">
        <p14:creationId xmlns:p14="http://schemas.microsoft.com/office/powerpoint/2010/main" val="3027980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A5A77F9B057548A047BB9BACE362D4" ma:contentTypeVersion="13" ma:contentTypeDescription="Crée un document." ma:contentTypeScope="" ma:versionID="e6d2a9b661164a0768e44d3e31b68711">
  <xsd:schema xmlns:xsd="http://www.w3.org/2001/XMLSchema" xmlns:xs="http://www.w3.org/2001/XMLSchema" xmlns:p="http://schemas.microsoft.com/office/2006/metadata/properties" xmlns:ns3="5bfb9dbb-9cfa-4edf-8b82-3c059ba33efd" xmlns:ns4="fbf42828-ce95-4e5e-90f6-fe4ddca5ced8" targetNamespace="http://schemas.microsoft.com/office/2006/metadata/properties" ma:root="true" ma:fieldsID="95c45a2a95b1fca3887804122d7afda3" ns3:_="" ns4:_="">
    <xsd:import namespace="5bfb9dbb-9cfa-4edf-8b82-3c059ba33efd"/>
    <xsd:import namespace="fbf42828-ce95-4e5e-90f6-fe4ddca5ced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b9dbb-9cfa-4edf-8b82-3c059ba33e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f42828-ce95-4e5e-90f6-fe4ddca5ce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3B178E-F2F3-40B2-8166-3A20AFA504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fb9dbb-9cfa-4edf-8b82-3c059ba33efd"/>
    <ds:schemaRef ds:uri="fbf42828-ce95-4e5e-90f6-fe4ddca5ce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974D71-F253-42C9-A8B0-7199E57430D9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fbf42828-ce95-4e5e-90f6-fe4ddca5ced8"/>
    <ds:schemaRef ds:uri="http://schemas.microsoft.com/office/2006/documentManagement/types"/>
    <ds:schemaRef ds:uri="5bfb9dbb-9cfa-4edf-8b82-3c059ba33efd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1BCE5AE-5A23-4C7E-A0D0-B3785675C1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6440</TotalTime>
  <Words>972</Words>
  <Application>Microsoft Office PowerPoint</Application>
  <PresentationFormat>Grand écran</PresentationFormat>
  <Paragraphs>179</Paragraphs>
  <Slides>28</Slides>
  <Notes>2</Notes>
  <HiddenSlides>5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Lato</vt:lpstr>
      <vt:lpstr>Symbol</vt:lpstr>
      <vt:lpstr>Wingdings 2</vt:lpstr>
      <vt:lpstr>Office Theme</vt:lpstr>
      <vt:lpstr>CS ChemDraw Drawing</vt:lpstr>
      <vt:lpstr>Synthesis and dynamics of double networks </vt:lpstr>
      <vt:lpstr>Présentation PowerPoint</vt:lpstr>
      <vt:lpstr>Présentation PowerPoint</vt:lpstr>
      <vt:lpstr>Preparation of linear PnBA of length 25-30K with 6 terpyridine "stickers"</vt:lpstr>
      <vt:lpstr>Preparation of linear PnBA of length 25-30K with 6 terpyridine "stickers"</vt:lpstr>
      <vt:lpstr>Characteristics</vt:lpstr>
      <vt:lpstr>Complexation with Zn2+</vt:lpstr>
      <vt:lpstr>Rheology</vt:lpstr>
      <vt:lpstr>Présentation PowerPoint</vt:lpstr>
      <vt:lpstr>Effect of amount of Zn2+ crosslinker</vt:lpstr>
      <vt:lpstr>Présentation PowerPoint</vt:lpstr>
      <vt:lpstr>Sticky Rouse Model</vt:lpstr>
      <vt:lpstr>Sticky Rouse Model</vt:lpstr>
      <vt:lpstr>Comparison with PnBA102K 14 terpy</vt:lpstr>
      <vt:lpstr>Comparison with PnBA102K 14 terpy Zn 0.5 eq</vt:lpstr>
      <vt:lpstr>Comparison with PnBA102K 14 terpy Zn 1 eq </vt:lpstr>
      <vt:lpstr>PnBA 473K reference</vt:lpstr>
      <vt:lpstr>PnBA 473K reference</vt:lpstr>
      <vt:lpstr>PnBA 473K compared to PnBA 25K</vt:lpstr>
      <vt:lpstr>PnBA473K crosslinked 50%</vt:lpstr>
      <vt:lpstr>PnBA 473K crosslinked 50%</vt:lpstr>
      <vt:lpstr>PnBA 22K</vt:lpstr>
      <vt:lpstr>Imine-aldehyde network diluted in PnBA22K</vt:lpstr>
      <vt:lpstr>Imine-aldehyde network diluted in PnBA22K</vt:lpstr>
      <vt:lpstr>Imine-aldehyde network diluted in PnBA22K – revised shift factors</vt:lpstr>
      <vt:lpstr>Conclusion</vt:lpstr>
      <vt:lpstr>Next Steps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Preparation of linear PnBA of length 25-30K with 6 terpyridine "stickers"</dc:title>
  <dc:creator>Rowanne Lyons</dc:creator>
  <cp:lastModifiedBy>Christine Hambursin</cp:lastModifiedBy>
  <cp:revision>1</cp:revision>
  <dcterms:created xsi:type="dcterms:W3CDTF">2020-09-02T15:21:06Z</dcterms:created>
  <dcterms:modified xsi:type="dcterms:W3CDTF">2020-09-10T11:44:40Z</dcterms:modified>
</cp:coreProperties>
</file>